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1" r:id="rId2"/>
    <p:sldMasterId id="2147483692" r:id="rId3"/>
  </p:sldMasterIdLst>
  <p:notesMasterIdLst>
    <p:notesMasterId r:id="rId6"/>
  </p:notesMasterIdLst>
  <p:handoutMasterIdLst>
    <p:handoutMasterId r:id="rId7"/>
  </p:handoutMasterIdLst>
  <p:sldIdLst>
    <p:sldId id="278" r:id="rId4"/>
    <p:sldId id="264" r:id="rId5"/>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8"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FFA4CC-CEDE-123F-7A0B-B63903B9499D}" name="Jayne Summers" initials="JS" userId="f1058ee6f8bfb00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024"/>
    <a:srgbClr val="06985B"/>
    <a:srgbClr val="DAF7FE"/>
    <a:srgbClr val="EFF9FF"/>
    <a:srgbClr val="D9F1FF"/>
    <a:srgbClr val="FAA52C"/>
    <a:srgbClr val="F2F2F2"/>
    <a:srgbClr val="768399"/>
    <a:srgbClr val="B4B4B4"/>
    <a:srgbClr val="7185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94" autoAdjust="0"/>
  </p:normalViewPr>
  <p:slideViewPr>
    <p:cSldViewPr snapToGrid="0" snapToObjects="1">
      <p:cViewPr varScale="1">
        <p:scale>
          <a:sx n="56" d="100"/>
          <a:sy n="56" d="100"/>
        </p:scale>
        <p:origin x="1296" y="268"/>
      </p:cViewPr>
      <p:guideLst>
        <p:guide orient="horz" pos="2358"/>
        <p:guide pos="336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5" d="100"/>
          <a:sy n="75" d="100"/>
        </p:scale>
        <p:origin x="4026" y="66"/>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presProps" Target="presProps.xml" Id="rId8" /><Relationship Type="http://schemas.openxmlformats.org/officeDocument/2006/relationships/slideMaster" Target="slideMasters/slideMaster3.xml" Id="rId3" /><Relationship Type="http://schemas.openxmlformats.org/officeDocument/2006/relationships/handoutMaster" Target="handoutMasters/handoutMaster1.xml" Id="rId7" /><Relationship Type="http://schemas.microsoft.com/office/2018/10/relationships/authors" Target="authors.xml" Id="rId12" /><Relationship Type="http://schemas.openxmlformats.org/officeDocument/2006/relationships/slideMaster" Target="slideMasters/slideMaster2.xml" Id="rId2" /><Relationship Type="http://schemas.openxmlformats.org/officeDocument/2006/relationships/slideMaster" Target="slideMasters/slideMaster1.xml" Id="rId1" /><Relationship Type="http://schemas.openxmlformats.org/officeDocument/2006/relationships/notesMaster" Target="notesMasters/notesMaster1.xml" Id="rId6" /><Relationship Type="http://schemas.openxmlformats.org/officeDocument/2006/relationships/tableStyles" Target="tableStyles.xml" Id="rId11" /><Relationship Type="http://schemas.openxmlformats.org/officeDocument/2006/relationships/slide" Target="slides/slide2.xml" Id="rId5" /><Relationship Type="http://schemas.openxmlformats.org/officeDocument/2006/relationships/theme" Target="theme/theme1.xml" Id="rId10" /><Relationship Type="http://schemas.openxmlformats.org/officeDocument/2006/relationships/slide" Target="slides/slide1.xml" Id="rId4" /><Relationship Type="http://schemas.openxmlformats.org/officeDocument/2006/relationships/viewProps" Target="viewProps.xml" Id="rId9"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03CB58B-9046-4AAE-8F20-A525D08D87B7}" type="datetimeFigureOut">
              <a:rPr lang="en-GB" smtClean="0"/>
              <a:t>10/09/2025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EAD36C4-B475-4E77-AADB-71A44FF6CC07}" type="slidenum">
              <a:rPr lang="en-GB" smtClean="0"/>
              <a:t>‹#›</a:t>
            </a:fld>
            <a:endParaRPr lang="en-GB"/>
          </a:p>
        </p:txBody>
      </p:sp>
    </p:spTree>
    <p:extLst>
      <p:ext uri="{BB962C8B-B14F-4D97-AF65-F5344CB8AC3E}">
        <p14:creationId xmlns:p14="http://schemas.microsoft.com/office/powerpoint/2010/main" val="592837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277410-24BA-8B45-B1E8-FF410B2F7A98}" type="datetimeFigureOut">
              <a:rPr lang="en-US" smtClean="0"/>
              <a:t>9/10/2025</a:t>
            </a:fld>
            <a:endParaRPr lang="en-US" dirty="0"/>
          </a:p>
        </p:txBody>
      </p:sp>
      <p:sp>
        <p:nvSpPr>
          <p:cNvPr id="4" name="Slide Image Placehold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4BE6E54-298F-AC4A-A126-108338432E4C}" type="slidenum">
              <a:rPr lang="en-US" smtClean="0"/>
              <a:t>‹#›</a:t>
            </a:fld>
            <a:endParaRPr lang="en-US" dirty="0"/>
          </a:p>
        </p:txBody>
      </p:sp>
    </p:spTree>
    <p:extLst>
      <p:ext uri="{BB962C8B-B14F-4D97-AF65-F5344CB8AC3E}">
        <p14:creationId xmlns:p14="http://schemas.microsoft.com/office/powerpoint/2010/main" val="2272257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01 - White">
    <p:bg>
      <p:bgPr>
        <a:solidFill>
          <a:schemeClr val="bg1"/>
        </a:solidFill>
        <a:effectLst/>
      </p:bgPr>
    </p:bg>
    <p:spTree>
      <p:nvGrpSpPr>
        <p:cNvPr id="1" name=""/>
        <p:cNvGrpSpPr/>
        <p:nvPr/>
      </p:nvGrpSpPr>
      <p:grpSpPr>
        <a:xfrm>
          <a:off x="0" y="0"/>
          <a:ext cx="0" cy="0"/>
          <a:chOff x="0" y="0"/>
          <a:chExt cx="0" cy="0"/>
        </a:xfrm>
      </p:grpSpPr>
      <p:sp>
        <p:nvSpPr>
          <p:cNvPr id="6" name="Picture Placeholder">
            <a:extLst>
              <a:ext uri="{FF2B5EF4-FFF2-40B4-BE49-F238E27FC236}">
                <a16:creationId xmlns:a16="http://schemas.microsoft.com/office/drawing/2014/main" id="{83242C23-B3BB-634E-88F2-65876C03391A}"/>
              </a:ext>
            </a:extLst>
          </p:cNvPr>
          <p:cNvSpPr>
            <a:spLocks noGrp="1"/>
          </p:cNvSpPr>
          <p:nvPr>
            <p:ph type="pic" sz="quarter" idx="10" hasCustomPrompt="1"/>
          </p:nvPr>
        </p:nvSpPr>
        <p:spPr>
          <a:xfrm>
            <a:off x="2995613" y="-1"/>
            <a:ext cx="7696200" cy="7559675"/>
          </a:xfrm>
        </p:spPr>
        <p:txBody>
          <a:bodyPr lIns="360000" tIns="360000" rIns="360000" bIns="360000" anchor="ctr" anchorCtr="0"/>
          <a:lstStyle>
            <a:lvl1pPr marL="0" indent="0" algn="r">
              <a:buNone/>
              <a:defRPr sz="1400">
                <a:solidFill>
                  <a:schemeClr val="accent4"/>
                </a:solidFill>
              </a:defRPr>
            </a:lvl1pPr>
          </a:lstStyle>
          <a:p>
            <a:r>
              <a:rPr lang="en-US" dirty="0"/>
              <a:t>[Optional: Add a full-page cover image]</a:t>
            </a:r>
          </a:p>
        </p:txBody>
      </p:sp>
      <p:sp>
        <p:nvSpPr>
          <p:cNvPr id="3" name="Subtitle"/>
          <p:cNvSpPr>
            <a:spLocks noGrp="1"/>
          </p:cNvSpPr>
          <p:nvPr>
            <p:ph type="subTitle" idx="1"/>
          </p:nvPr>
        </p:nvSpPr>
        <p:spPr>
          <a:xfrm>
            <a:off x="539750" y="4025335"/>
            <a:ext cx="7154863" cy="615634"/>
          </a:xfrm>
        </p:spPr>
        <p:txBody>
          <a:bodyPr/>
          <a:lstStyle>
            <a:lvl1pPr marL="0" indent="0" algn="l">
              <a:lnSpc>
                <a:spcPct val="90000"/>
              </a:lnSpc>
              <a:buNone/>
              <a:defRPr sz="2646">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2" name="Title"/>
          <p:cNvSpPr>
            <a:spLocks noGrp="1"/>
          </p:cNvSpPr>
          <p:nvPr>
            <p:ph type="ctrTitle" hasCustomPrompt="1"/>
          </p:nvPr>
        </p:nvSpPr>
        <p:spPr>
          <a:xfrm>
            <a:off x="539751" y="539750"/>
            <a:ext cx="7154862" cy="2945834"/>
          </a:xfrm>
        </p:spPr>
        <p:txBody>
          <a:bodyPr anchor="t" anchorCtr="0"/>
          <a:lstStyle>
            <a:lvl1pPr algn="l">
              <a:lnSpc>
                <a:spcPct val="90000"/>
              </a:lnSpc>
              <a:defRPr sz="6000" cap="all"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4"/>
          <p:cNvSpPr>
            <a:spLocks noGrp="1"/>
          </p:cNvSpPr>
          <p:nvPr>
            <p:ph type="body" sz="quarter" idx="11" hasCustomPrompt="1"/>
          </p:nvPr>
        </p:nvSpPr>
        <p:spPr>
          <a:xfrm>
            <a:off x="6947230" y="6778725"/>
            <a:ext cx="3297600" cy="241200"/>
          </a:xfrm>
        </p:spPr>
        <p:txBody>
          <a:bodyPr/>
          <a:lstStyle>
            <a:lvl1pPr marL="0" indent="0" algn="r">
              <a:buNone/>
              <a:defRPr sz="1100" b="1" cap="all" baseline="0"/>
            </a:lvl1pPr>
          </a:lstStyle>
          <a:p>
            <a:r>
              <a:rPr lang="en-GB" cap="all" baseline="0" dirty="0"/>
              <a:t>Click to add P&amp;C</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6203059"/>
            <a:ext cx="2791974" cy="816866"/>
          </a:xfrm>
          <a:prstGeom prst="rect">
            <a:avLst/>
          </a:prstGeom>
        </p:spPr>
      </p:pic>
      <p:pic>
        <p:nvPicPr>
          <p:cNvPr id="5" name="Picture 4" descr="A black background with blue text&#10;&#10;Description automatically generated">
            <a:extLst>
              <a:ext uri="{FF2B5EF4-FFF2-40B4-BE49-F238E27FC236}">
                <a16:creationId xmlns:a16="http://schemas.microsoft.com/office/drawing/2014/main" id="{3EDE8170-F226-8B33-30B6-91F9FE5FBF07}"/>
              </a:ext>
            </a:extLst>
          </p:cNvPr>
          <p:cNvPicPr>
            <a:picLocks noChangeAspect="1"/>
          </p:cNvPicPr>
          <p:nvPr userDrawn="1"/>
        </p:nvPicPr>
        <p:blipFill>
          <a:blip r:embed="rId3"/>
          <a:stretch>
            <a:fillRect/>
          </a:stretch>
        </p:blipFill>
        <p:spPr>
          <a:xfrm>
            <a:off x="3668565" y="6203059"/>
            <a:ext cx="1545339" cy="818390"/>
          </a:xfrm>
          <a:prstGeom prst="rect">
            <a:avLst/>
          </a:prstGeom>
        </p:spPr>
      </p:pic>
    </p:spTree>
    <p:extLst>
      <p:ext uri="{BB962C8B-B14F-4D97-AF65-F5344CB8AC3E}">
        <p14:creationId xmlns:p14="http://schemas.microsoft.com/office/powerpoint/2010/main" val="2139566383"/>
      </p:ext>
    </p:extLst>
  </p:cSld>
  <p:clrMapOvr>
    <a:masterClrMapping/>
  </p:clrMapOvr>
  <p:extLst>
    <p:ext uri="{DCECCB84-F9BA-43D5-87BE-67443E8EF086}">
      <p15:sldGuideLst xmlns:p15="http://schemas.microsoft.com/office/powerpoint/2012/main">
        <p15:guide id="1" orient="horz"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age 01 - Light Silver">
    <p:bg>
      <p:bgPr>
        <a:solidFill>
          <a:schemeClr val="bg2"/>
        </a:solidFill>
        <a:effectLst/>
      </p:bgPr>
    </p:bg>
    <p:spTree>
      <p:nvGrpSpPr>
        <p:cNvPr id="1" name=""/>
        <p:cNvGrpSpPr/>
        <p:nvPr/>
      </p:nvGrpSpPr>
      <p:grpSpPr>
        <a:xfrm>
          <a:off x="0" y="0"/>
          <a:ext cx="0" cy="0"/>
          <a:chOff x="0" y="0"/>
          <a:chExt cx="0" cy="0"/>
        </a:xfrm>
      </p:grpSpPr>
      <p:sp>
        <p:nvSpPr>
          <p:cNvPr id="6" name="Picture Placeholder">
            <a:extLst>
              <a:ext uri="{FF2B5EF4-FFF2-40B4-BE49-F238E27FC236}">
                <a16:creationId xmlns:a16="http://schemas.microsoft.com/office/drawing/2014/main" id="{83242C23-B3BB-634E-88F2-65876C03391A}"/>
              </a:ext>
            </a:extLst>
          </p:cNvPr>
          <p:cNvSpPr>
            <a:spLocks noGrp="1"/>
          </p:cNvSpPr>
          <p:nvPr>
            <p:ph type="pic" sz="quarter" idx="10" hasCustomPrompt="1"/>
          </p:nvPr>
        </p:nvSpPr>
        <p:spPr>
          <a:xfrm>
            <a:off x="2995613" y="0"/>
            <a:ext cx="7696200" cy="7559675"/>
          </a:xfrm>
        </p:spPr>
        <p:txBody>
          <a:bodyPr lIns="360000" tIns="360000" rIns="360000" bIns="360000" anchor="ctr" anchorCtr="0"/>
          <a:lstStyle>
            <a:lvl1pPr marL="0" indent="0" algn="r">
              <a:buNone/>
              <a:defRPr sz="1400">
                <a:solidFill>
                  <a:schemeClr val="accent4"/>
                </a:solidFill>
              </a:defRPr>
            </a:lvl1pPr>
          </a:lstStyle>
          <a:p>
            <a:r>
              <a:rPr lang="en-US" dirty="0"/>
              <a:t>[Optional: Add a full-page cover image]</a:t>
            </a:r>
          </a:p>
        </p:txBody>
      </p:sp>
      <p:sp>
        <p:nvSpPr>
          <p:cNvPr id="3" name="Subtitle"/>
          <p:cNvSpPr>
            <a:spLocks noGrp="1"/>
          </p:cNvSpPr>
          <p:nvPr>
            <p:ph type="subTitle" idx="1"/>
          </p:nvPr>
        </p:nvSpPr>
        <p:spPr>
          <a:xfrm>
            <a:off x="539750" y="3967886"/>
            <a:ext cx="7154863" cy="615634"/>
          </a:xfrm>
        </p:spPr>
        <p:txBody>
          <a:bodyPr/>
          <a:lstStyle>
            <a:lvl1pPr marL="0" indent="0" algn="l">
              <a:lnSpc>
                <a:spcPct val="90000"/>
              </a:lnSpc>
              <a:buNone/>
              <a:defRPr sz="2646">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Click to edit Master subtitle style</a:t>
            </a:r>
          </a:p>
        </p:txBody>
      </p:sp>
      <p:sp>
        <p:nvSpPr>
          <p:cNvPr id="2" name="Title"/>
          <p:cNvSpPr>
            <a:spLocks noGrp="1"/>
          </p:cNvSpPr>
          <p:nvPr>
            <p:ph type="ctrTitle" hasCustomPrompt="1"/>
          </p:nvPr>
        </p:nvSpPr>
        <p:spPr>
          <a:xfrm>
            <a:off x="539751" y="539750"/>
            <a:ext cx="7154862" cy="2945834"/>
          </a:xfrm>
        </p:spPr>
        <p:txBody>
          <a:bodyPr anchor="t" anchorCtr="0"/>
          <a:lstStyle>
            <a:lvl1pPr algn="l">
              <a:lnSpc>
                <a:spcPct val="90000"/>
              </a:lnSpc>
              <a:defRPr sz="6000"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4"/>
          <p:cNvSpPr>
            <a:spLocks noGrp="1"/>
          </p:cNvSpPr>
          <p:nvPr>
            <p:ph type="body" sz="quarter" idx="11" hasCustomPrompt="1"/>
          </p:nvPr>
        </p:nvSpPr>
        <p:spPr>
          <a:xfrm>
            <a:off x="6947230" y="6778725"/>
            <a:ext cx="3297600" cy="241200"/>
          </a:xfrm>
        </p:spPr>
        <p:txBody>
          <a:bodyPr/>
          <a:lstStyle>
            <a:lvl1pPr marL="0" indent="0" algn="r">
              <a:buNone/>
              <a:defRPr sz="1100" b="1" cap="all" baseline="0"/>
            </a:lvl1pPr>
          </a:lstStyle>
          <a:p>
            <a:r>
              <a:rPr lang="en-GB" cap="all" baseline="0" dirty="0"/>
              <a:t>Click to add P&amp;C</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6203059"/>
            <a:ext cx="2791974" cy="816866"/>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374D116C-51E0-5F3A-B36B-432751B7A6B2}"/>
              </a:ext>
            </a:extLst>
          </p:cNvPr>
          <p:cNvPicPr>
            <a:picLocks noChangeAspect="1"/>
          </p:cNvPicPr>
          <p:nvPr userDrawn="1"/>
        </p:nvPicPr>
        <p:blipFill>
          <a:blip r:embed="rId3"/>
          <a:stretch>
            <a:fillRect/>
          </a:stretch>
        </p:blipFill>
        <p:spPr>
          <a:xfrm>
            <a:off x="3668565" y="6203059"/>
            <a:ext cx="1545339" cy="818390"/>
          </a:xfrm>
          <a:prstGeom prst="rect">
            <a:avLst/>
          </a:prstGeom>
        </p:spPr>
      </p:pic>
    </p:spTree>
    <p:extLst>
      <p:ext uri="{BB962C8B-B14F-4D97-AF65-F5344CB8AC3E}">
        <p14:creationId xmlns:p14="http://schemas.microsoft.com/office/powerpoint/2010/main" val="759480003"/>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Light Sil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39750"/>
            <a:ext cx="9610725" cy="755650"/>
          </a:xfrm>
        </p:spPr>
        <p:txBody>
          <a:bodyPr anchor="t" anchorCtr="0"/>
          <a:lstStyle>
            <a:lvl1pPr>
              <a:defRPr baseline="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539750" y="1476376"/>
            <a:ext cx="9610725" cy="5111750"/>
          </a:xfrm>
        </p:spPr>
        <p:txBody>
          <a:bodyPr/>
          <a:lstStyle>
            <a:lvl1pPr>
              <a:buClr>
                <a:srgbClr val="71859A"/>
              </a:buClr>
              <a:defRPr>
                <a:solidFill>
                  <a:schemeClr val="tx2"/>
                </a:solidFill>
              </a:defRPr>
            </a:lvl1pPr>
            <a:lvl2pPr>
              <a:buClr>
                <a:srgbClr val="71859A"/>
              </a:buClr>
              <a:defRPr>
                <a:solidFill>
                  <a:schemeClr val="tx2"/>
                </a:solidFill>
              </a:defRPr>
            </a:lvl2pPr>
            <a:lvl3pPr>
              <a:buClr>
                <a:srgbClr val="71859A"/>
              </a:buClr>
              <a:defRPr>
                <a:solidFill>
                  <a:schemeClr val="tx2"/>
                </a:solidFill>
              </a:defRPr>
            </a:lvl3pPr>
            <a:lvl4pPr>
              <a:buClr>
                <a:srgbClr val="71859A"/>
              </a:buClr>
              <a:defRPr>
                <a:solidFill>
                  <a:schemeClr val="tx2"/>
                </a:solidFill>
              </a:defRPr>
            </a:lvl4pPr>
            <a:lvl5pPr>
              <a:buClr>
                <a:srgbClr val="71859A"/>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14BB4D3D-9310-2741-8986-06E0544E490B}"/>
              </a:ext>
            </a:extLst>
          </p:cNvPr>
          <p:cNvSpPr>
            <a:spLocks noGrp="1"/>
          </p:cNvSpPr>
          <p:nvPr>
            <p:ph type="dt" sz="half" idx="10"/>
          </p:nvPr>
        </p:nvSpPr>
        <p:spPr/>
        <p:txBody>
          <a:bodyPr/>
          <a:lstStyle/>
          <a:p>
            <a:fld id="{0F845B39-C448-4FD3-B9A2-44A8AD58F4AE}" type="datetime1">
              <a:rPr lang="en-GB" smtClean="0"/>
              <a:t>10/09/2025</a:t>
            </a:fld>
            <a:endParaRPr lang="en-US" dirty="0"/>
          </a:p>
        </p:txBody>
      </p:sp>
      <p:sp>
        <p:nvSpPr>
          <p:cNvPr id="9" name="Footer Placeholder 8">
            <a:extLst>
              <a:ext uri="{FF2B5EF4-FFF2-40B4-BE49-F238E27FC236}">
                <a16:creationId xmlns:a16="http://schemas.microsoft.com/office/drawing/2014/main" id="{5007BD4E-29B3-F04D-9682-BF5511DF8C75}"/>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874CBFB-C127-6547-AF6C-F0F2E03405C3}"/>
              </a:ext>
            </a:extLst>
          </p:cNvPr>
          <p:cNvSpPr>
            <a:spLocks noGrp="1"/>
          </p:cNvSpPr>
          <p:nvPr>
            <p:ph type="sldNum" sz="quarter" idx="12"/>
          </p:nvPr>
        </p:nvSpPr>
        <p:spPr/>
        <p:txBody>
          <a:bodyPr/>
          <a:lstStyle/>
          <a:p>
            <a:fld id="{99A355F5-91DB-364E-9ADB-D824C3FE291A}" type="slidenum">
              <a:rPr lang="en-US" smtClean="0"/>
              <a:pPr/>
              <a:t>‹#›</a:t>
            </a:fld>
            <a:endParaRPr lang="en-US" dirty="0"/>
          </a:p>
        </p:txBody>
      </p:sp>
      <p:pic>
        <p:nvPicPr>
          <p:cNvPr id="12" name="Logo" descr="Addleshaw Goddard (logo)">
            <a:extLst>
              <a:ext uri="{FF2B5EF4-FFF2-40B4-BE49-F238E27FC236}">
                <a16:creationId xmlns:a16="http://schemas.microsoft.com/office/drawing/2014/main" id="{4BADE559-4A40-C54B-B2DF-8D47296723DE}"/>
              </a:ext>
            </a:extLst>
          </p:cNvPr>
          <p:cNvPicPr>
            <a:picLocks noChangeAspect="1"/>
          </p:cNvPicPr>
          <p:nvPr userDrawn="1"/>
        </p:nvPicPr>
        <p:blipFill rotWithShape="1">
          <a:blip r:embed="rId2"/>
          <a:srcRect r="89903"/>
          <a:stretch/>
        </p:blipFill>
        <p:spPr>
          <a:xfrm>
            <a:off x="9995202" y="6651535"/>
            <a:ext cx="181739" cy="447333"/>
          </a:xfrm>
          <a:prstGeom prst="rect">
            <a:avLst/>
          </a:prstGeom>
        </p:spPr>
      </p:pic>
    </p:spTree>
    <p:extLst>
      <p:ext uri="{BB962C8B-B14F-4D97-AF65-F5344CB8AC3E}">
        <p14:creationId xmlns:p14="http://schemas.microsoft.com/office/powerpoint/2010/main" val="3990892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 Light Silver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39750"/>
            <a:ext cx="9610725" cy="755650"/>
          </a:xfrm>
        </p:spPr>
        <p:txBody>
          <a:bodyPr anchor="t" anchorCtr="0"/>
          <a:lstStyle>
            <a:lvl1pPr>
              <a:defRPr baseline="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539750" y="1476376"/>
            <a:ext cx="9610725" cy="5111750"/>
          </a:xfrm>
        </p:spPr>
        <p:txBody>
          <a:bodyPr/>
          <a:lstStyle>
            <a:lvl1pPr>
              <a:buClr>
                <a:srgbClr val="71859A"/>
              </a:buClr>
              <a:defRPr>
                <a:solidFill>
                  <a:schemeClr val="tx2"/>
                </a:solidFill>
              </a:defRPr>
            </a:lvl1pPr>
            <a:lvl2pPr>
              <a:buClr>
                <a:srgbClr val="71859A"/>
              </a:buClr>
              <a:defRPr>
                <a:solidFill>
                  <a:schemeClr val="tx2"/>
                </a:solidFill>
              </a:defRPr>
            </a:lvl2pPr>
            <a:lvl3pPr>
              <a:buClr>
                <a:srgbClr val="71859A"/>
              </a:buClr>
              <a:defRPr>
                <a:solidFill>
                  <a:schemeClr val="tx2"/>
                </a:solidFill>
              </a:defRPr>
            </a:lvl3pPr>
            <a:lvl4pPr>
              <a:buClr>
                <a:srgbClr val="71859A"/>
              </a:buClr>
              <a:defRPr>
                <a:solidFill>
                  <a:schemeClr val="tx2"/>
                </a:solidFill>
              </a:defRPr>
            </a:lvl4pPr>
            <a:lvl5pPr>
              <a:buClr>
                <a:srgbClr val="71859A"/>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14BB4D3D-9310-2741-8986-06E0544E490B}"/>
              </a:ext>
            </a:extLst>
          </p:cNvPr>
          <p:cNvSpPr>
            <a:spLocks noGrp="1"/>
          </p:cNvSpPr>
          <p:nvPr>
            <p:ph type="dt" sz="half" idx="10"/>
          </p:nvPr>
        </p:nvSpPr>
        <p:spPr/>
        <p:txBody>
          <a:bodyPr/>
          <a:lstStyle/>
          <a:p>
            <a:fld id="{0F845B39-C448-4FD3-B9A2-44A8AD58F4AE}" type="datetime1">
              <a:rPr lang="en-GB" smtClean="0"/>
              <a:t>10/09/2025</a:t>
            </a:fld>
            <a:endParaRPr lang="en-US" dirty="0"/>
          </a:p>
        </p:txBody>
      </p:sp>
      <p:sp>
        <p:nvSpPr>
          <p:cNvPr id="9" name="Footer Placeholder 8">
            <a:extLst>
              <a:ext uri="{FF2B5EF4-FFF2-40B4-BE49-F238E27FC236}">
                <a16:creationId xmlns:a16="http://schemas.microsoft.com/office/drawing/2014/main" id="{5007BD4E-29B3-F04D-9682-BF5511DF8C75}"/>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874CBFB-C127-6547-AF6C-F0F2E03405C3}"/>
              </a:ext>
            </a:extLst>
          </p:cNvPr>
          <p:cNvSpPr>
            <a:spLocks noGrp="1"/>
          </p:cNvSpPr>
          <p:nvPr>
            <p:ph type="sldNum" sz="quarter" idx="12"/>
          </p:nvPr>
        </p:nvSpPr>
        <p:spPr/>
        <p:txBody>
          <a:bodyPr/>
          <a:lstStyle/>
          <a:p>
            <a:fld id="{99A355F5-91DB-364E-9ADB-D824C3FE291A}" type="slidenum">
              <a:rPr lang="en-US" smtClean="0"/>
              <a:pPr/>
              <a:t>‹#›</a:t>
            </a:fld>
            <a:endParaRPr lang="en-US" dirty="0"/>
          </a:p>
        </p:txBody>
      </p:sp>
    </p:spTree>
    <p:extLst>
      <p:ext uri="{BB962C8B-B14F-4D97-AF65-F5344CB8AC3E}">
        <p14:creationId xmlns:p14="http://schemas.microsoft.com/office/powerpoint/2010/main" val="2757673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 Light Silv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539750" y="2245166"/>
            <a:ext cx="4697413" cy="4342959"/>
          </a:xfrm>
        </p:spPr>
        <p:txBody>
          <a:bodyPr/>
          <a:lstStyle>
            <a:lvl1pPr>
              <a:buClr>
                <a:srgbClr val="71859A"/>
              </a:buClr>
              <a:defRPr/>
            </a:lvl1pPr>
            <a:lvl2pPr>
              <a:buClr>
                <a:srgbClr val="71859A"/>
              </a:buClr>
              <a:defRPr/>
            </a:lvl2pPr>
            <a:lvl3pPr>
              <a:buClr>
                <a:srgbClr val="71859A"/>
              </a:buClr>
              <a:defRPr/>
            </a:lvl3pPr>
            <a:lvl4pPr>
              <a:buClr>
                <a:srgbClr val="71859A"/>
              </a:buClr>
              <a:defRPr/>
            </a:lvl4pPr>
            <a:lvl5pPr>
              <a:buClr>
                <a:srgbClr val="71859A"/>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54650" y="2245166"/>
            <a:ext cx="4695825" cy="4342959"/>
          </a:xfrm>
        </p:spPr>
        <p:txBody>
          <a:bodyPr/>
          <a:lstStyle>
            <a:lvl1pPr>
              <a:buClr>
                <a:srgbClr val="71859A"/>
              </a:buClr>
              <a:defRPr/>
            </a:lvl1pPr>
            <a:lvl2pPr>
              <a:buClr>
                <a:srgbClr val="71859A"/>
              </a:buClr>
              <a:defRPr/>
            </a:lvl2pPr>
            <a:lvl3pPr>
              <a:buClr>
                <a:srgbClr val="71859A"/>
              </a:buClr>
              <a:defRPr/>
            </a:lvl3pPr>
            <a:lvl4pPr>
              <a:buClr>
                <a:srgbClr val="71859A"/>
              </a:buClr>
              <a:defRPr/>
            </a:lvl4pPr>
            <a:lvl5pPr>
              <a:buClr>
                <a:srgbClr val="71859A"/>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7D727E1E-B9F5-0E4C-81C3-51F41255A775}"/>
              </a:ext>
            </a:extLst>
          </p:cNvPr>
          <p:cNvSpPr>
            <a:spLocks noGrp="1"/>
          </p:cNvSpPr>
          <p:nvPr>
            <p:ph type="body" sz="quarter" idx="13" hasCustomPrompt="1"/>
          </p:nvPr>
        </p:nvSpPr>
        <p:spPr>
          <a:xfrm>
            <a:off x="539750" y="1476375"/>
            <a:ext cx="9610725" cy="587815"/>
          </a:xfrm>
        </p:spPr>
        <p:txBody>
          <a:bodyPr/>
          <a:lstStyle>
            <a:lvl1pPr marL="0" indent="0">
              <a:buNone/>
              <a:defRPr sz="1600"/>
            </a:lvl1pPr>
          </a:lstStyle>
          <a:p>
            <a:pPr lvl="0"/>
            <a:r>
              <a:rPr lang="en-US" dirty="0"/>
              <a:t>Click to add subtitle</a:t>
            </a:r>
          </a:p>
        </p:txBody>
      </p:sp>
      <p:sp>
        <p:nvSpPr>
          <p:cNvPr id="8" name="Date Placeholder 7">
            <a:extLst>
              <a:ext uri="{FF2B5EF4-FFF2-40B4-BE49-F238E27FC236}">
                <a16:creationId xmlns:a16="http://schemas.microsoft.com/office/drawing/2014/main" id="{86EC5601-5555-FA4B-B320-70DA7C350A4B}"/>
              </a:ext>
            </a:extLst>
          </p:cNvPr>
          <p:cNvSpPr>
            <a:spLocks noGrp="1"/>
          </p:cNvSpPr>
          <p:nvPr>
            <p:ph type="dt" sz="half" idx="14"/>
          </p:nvPr>
        </p:nvSpPr>
        <p:spPr/>
        <p:txBody>
          <a:bodyPr/>
          <a:lstStyle/>
          <a:p>
            <a:fld id="{A684ADDA-B8A8-489E-905C-00620055A7D9}" type="datetime1">
              <a:rPr lang="en-GB" smtClean="0"/>
              <a:t>10/09/2025</a:t>
            </a:fld>
            <a:endParaRPr lang="en-US" dirty="0"/>
          </a:p>
        </p:txBody>
      </p:sp>
      <p:sp>
        <p:nvSpPr>
          <p:cNvPr id="12" name="Footer Placeholder 11">
            <a:extLst>
              <a:ext uri="{FF2B5EF4-FFF2-40B4-BE49-F238E27FC236}">
                <a16:creationId xmlns:a16="http://schemas.microsoft.com/office/drawing/2014/main" id="{11E9E9F9-806F-BB45-A376-C54263843614}"/>
              </a:ext>
            </a:extLst>
          </p:cNvPr>
          <p:cNvSpPr>
            <a:spLocks noGrp="1"/>
          </p:cNvSpPr>
          <p:nvPr>
            <p:ph type="ftr" sz="quarter" idx="15"/>
          </p:nvPr>
        </p:nvSpPr>
        <p:spPr/>
        <p:txBody>
          <a:bodyPr/>
          <a:lstStyle/>
          <a:p>
            <a:endParaRPr lang="en-US" dirty="0"/>
          </a:p>
        </p:txBody>
      </p:sp>
      <p:sp>
        <p:nvSpPr>
          <p:cNvPr id="13" name="Slide Number Placeholder 12">
            <a:extLst>
              <a:ext uri="{FF2B5EF4-FFF2-40B4-BE49-F238E27FC236}">
                <a16:creationId xmlns:a16="http://schemas.microsoft.com/office/drawing/2014/main" id="{2BB25BD9-2377-544A-BF2D-56DED0D2A5FD}"/>
              </a:ext>
            </a:extLst>
          </p:cNvPr>
          <p:cNvSpPr>
            <a:spLocks noGrp="1"/>
          </p:cNvSpPr>
          <p:nvPr>
            <p:ph type="sldNum" sz="quarter" idx="16"/>
          </p:nvPr>
        </p:nvSpPr>
        <p:spPr/>
        <p:txBody>
          <a:bodyPr/>
          <a:lstStyle/>
          <a:p>
            <a:fld id="{99A355F5-91DB-364E-9ADB-D824C3FE291A}" type="slidenum">
              <a:rPr lang="en-US" smtClean="0"/>
              <a:pPr/>
              <a:t>‹#›</a:t>
            </a:fld>
            <a:endParaRPr lang="en-US" dirty="0"/>
          </a:p>
        </p:txBody>
      </p:sp>
      <p:pic>
        <p:nvPicPr>
          <p:cNvPr id="11" name="Logo" descr="Addleshaw Goddard (logo)">
            <a:extLst>
              <a:ext uri="{FF2B5EF4-FFF2-40B4-BE49-F238E27FC236}">
                <a16:creationId xmlns:a16="http://schemas.microsoft.com/office/drawing/2014/main" id="{95DC8A0F-938A-6845-93EE-F41F140075A2}"/>
              </a:ext>
            </a:extLst>
          </p:cNvPr>
          <p:cNvPicPr>
            <a:picLocks noChangeAspect="1"/>
          </p:cNvPicPr>
          <p:nvPr userDrawn="1"/>
        </p:nvPicPr>
        <p:blipFill rotWithShape="1">
          <a:blip r:embed="rId2"/>
          <a:srcRect r="89903"/>
          <a:stretch/>
        </p:blipFill>
        <p:spPr>
          <a:xfrm>
            <a:off x="9995202" y="6651535"/>
            <a:ext cx="181739" cy="447333"/>
          </a:xfrm>
          <a:prstGeom prst="rect">
            <a:avLst/>
          </a:prstGeom>
        </p:spPr>
      </p:pic>
    </p:spTree>
    <p:extLst>
      <p:ext uri="{BB962C8B-B14F-4D97-AF65-F5344CB8AC3E}">
        <p14:creationId xmlns:p14="http://schemas.microsoft.com/office/powerpoint/2010/main" val="1079413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 Light Sil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610724" cy="755650"/>
          </a:xfrm>
        </p:spPr>
        <p:txBody>
          <a:bodyPr/>
          <a:lstStyle>
            <a:lvl1pPr>
              <a:defRPr baseline="0"/>
            </a:lvl1pPr>
          </a:lstStyle>
          <a:p>
            <a:r>
              <a:rPr lang="en-US" dirty="0"/>
              <a:t>CLICK TO EDIT MASTER TITLE STYLE</a:t>
            </a:r>
          </a:p>
        </p:txBody>
      </p:sp>
      <p:sp>
        <p:nvSpPr>
          <p:cNvPr id="3" name="Text Placeholder 2"/>
          <p:cNvSpPr>
            <a:spLocks noGrp="1"/>
          </p:cNvSpPr>
          <p:nvPr>
            <p:ph type="body" idx="1" hasCustomPrompt="1"/>
          </p:nvPr>
        </p:nvSpPr>
        <p:spPr>
          <a:xfrm>
            <a:off x="539750" y="1476375"/>
            <a:ext cx="3055940" cy="470120"/>
          </a:xfrm>
        </p:spPr>
        <p:txBody>
          <a:bodyPr anchor="t" anchorCtr="0"/>
          <a:lstStyle>
            <a:lvl1pPr marL="0" indent="0">
              <a:buNone/>
              <a:defRPr sz="1200"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add subtitle</a:t>
            </a:r>
          </a:p>
        </p:txBody>
      </p:sp>
      <p:sp>
        <p:nvSpPr>
          <p:cNvPr id="4" name="Content Placeholder 3"/>
          <p:cNvSpPr>
            <a:spLocks noGrp="1"/>
          </p:cNvSpPr>
          <p:nvPr>
            <p:ph sz="half" idx="2"/>
          </p:nvPr>
        </p:nvSpPr>
        <p:spPr>
          <a:xfrm>
            <a:off x="539750" y="2127471"/>
            <a:ext cx="3055937" cy="4460656"/>
          </a:xfrm>
        </p:spPr>
        <p:txBody>
          <a:bodyPr/>
          <a:lstStyle>
            <a:lvl1pPr>
              <a:buClr>
                <a:srgbClr val="71859A"/>
              </a:buClr>
              <a:defRPr/>
            </a:lvl1pPr>
            <a:lvl2pPr>
              <a:buClr>
                <a:srgbClr val="71859A"/>
              </a:buClr>
              <a:defRPr/>
            </a:lvl2pPr>
            <a:lvl3pPr>
              <a:buClr>
                <a:srgbClr val="71859A"/>
              </a:buClr>
              <a:defRPr/>
            </a:lvl3pPr>
            <a:lvl4pPr>
              <a:buClr>
                <a:srgbClr val="71859A"/>
              </a:buClr>
              <a:defRPr/>
            </a:lvl4pPr>
            <a:lvl5pPr>
              <a:buClr>
                <a:srgbClr val="71859A"/>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3816351" y="1492390"/>
            <a:ext cx="3054350" cy="454105"/>
          </a:xfrm>
        </p:spPr>
        <p:txBody>
          <a:bodyPr anchor="t" anchorCtr="0"/>
          <a:lstStyle>
            <a:lvl1pPr marL="0" indent="0">
              <a:buNone/>
              <a:defRPr sz="1200"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add subtitle</a:t>
            </a:r>
          </a:p>
        </p:txBody>
      </p:sp>
      <p:sp>
        <p:nvSpPr>
          <p:cNvPr id="6" name="Content Placeholder 5"/>
          <p:cNvSpPr>
            <a:spLocks noGrp="1"/>
          </p:cNvSpPr>
          <p:nvPr>
            <p:ph sz="quarter" idx="4"/>
          </p:nvPr>
        </p:nvSpPr>
        <p:spPr>
          <a:xfrm>
            <a:off x="3816351" y="2127470"/>
            <a:ext cx="3054350" cy="4460656"/>
          </a:xfrm>
        </p:spPr>
        <p:txBody>
          <a:bodyPr/>
          <a:lstStyle>
            <a:lvl1pPr>
              <a:buClr>
                <a:srgbClr val="71859A"/>
              </a:buClr>
              <a:defRPr/>
            </a:lvl1pPr>
            <a:lvl2pPr>
              <a:buClr>
                <a:srgbClr val="71859A"/>
              </a:buClr>
              <a:defRPr/>
            </a:lvl2pPr>
            <a:lvl3pPr>
              <a:buClr>
                <a:srgbClr val="71859A"/>
              </a:buClr>
              <a:defRPr/>
            </a:lvl3pPr>
            <a:lvl4pPr>
              <a:buClr>
                <a:srgbClr val="71859A"/>
              </a:buClr>
              <a:defRPr/>
            </a:lvl4pPr>
            <a:lvl5pPr>
              <a:buClr>
                <a:srgbClr val="71859A"/>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993B0418-04CD-1149-82BF-10786575F5F2}"/>
              </a:ext>
            </a:extLst>
          </p:cNvPr>
          <p:cNvSpPr>
            <a:spLocks noGrp="1"/>
          </p:cNvSpPr>
          <p:nvPr>
            <p:ph type="body" sz="quarter" idx="13" hasCustomPrompt="1"/>
          </p:nvPr>
        </p:nvSpPr>
        <p:spPr>
          <a:xfrm>
            <a:off x="7096125" y="1476375"/>
            <a:ext cx="3054350" cy="469900"/>
          </a:xfrm>
        </p:spPr>
        <p:txBody>
          <a:bodyPr/>
          <a:lstStyle>
            <a:lvl1pPr marL="0" indent="0">
              <a:buNone/>
              <a:defRPr sz="1200" b="1"/>
            </a:lvl1pPr>
          </a:lstStyle>
          <a:p>
            <a:pPr lvl="0"/>
            <a:r>
              <a:rPr lang="en-US" dirty="0"/>
              <a:t>Click to add subtitle</a:t>
            </a:r>
          </a:p>
        </p:txBody>
      </p:sp>
      <p:sp>
        <p:nvSpPr>
          <p:cNvPr id="13" name="Content Placeholder 12">
            <a:extLst>
              <a:ext uri="{FF2B5EF4-FFF2-40B4-BE49-F238E27FC236}">
                <a16:creationId xmlns:a16="http://schemas.microsoft.com/office/drawing/2014/main" id="{DD873361-7452-BA48-9EA3-3D6062385A21}"/>
              </a:ext>
            </a:extLst>
          </p:cNvPr>
          <p:cNvSpPr>
            <a:spLocks noGrp="1"/>
          </p:cNvSpPr>
          <p:nvPr>
            <p:ph sz="quarter" idx="14"/>
          </p:nvPr>
        </p:nvSpPr>
        <p:spPr>
          <a:xfrm>
            <a:off x="7089775" y="2127251"/>
            <a:ext cx="3060700" cy="4460866"/>
          </a:xfrm>
        </p:spPr>
        <p:txBody>
          <a:bodyPr/>
          <a:lstStyle>
            <a:lvl1pPr>
              <a:buClr>
                <a:srgbClr val="71859A"/>
              </a:buClr>
              <a:defRPr/>
            </a:lvl1pPr>
            <a:lvl2pPr>
              <a:buClr>
                <a:srgbClr val="71859A"/>
              </a:buClr>
              <a:defRPr/>
            </a:lvl2pPr>
            <a:lvl3pPr>
              <a:buClr>
                <a:srgbClr val="71859A"/>
              </a:buClr>
              <a:defRPr/>
            </a:lvl3pPr>
            <a:lvl4pPr>
              <a:buClr>
                <a:srgbClr val="71859A"/>
              </a:buClr>
              <a:defRPr/>
            </a:lvl4pPr>
            <a:lvl5pPr>
              <a:buClr>
                <a:srgbClr val="71859A"/>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FF0681B1-E03F-8246-A7B4-2237137339CC}"/>
              </a:ext>
            </a:extLst>
          </p:cNvPr>
          <p:cNvSpPr>
            <a:spLocks noGrp="1"/>
          </p:cNvSpPr>
          <p:nvPr>
            <p:ph type="dt" sz="half" idx="15"/>
          </p:nvPr>
        </p:nvSpPr>
        <p:spPr/>
        <p:txBody>
          <a:bodyPr/>
          <a:lstStyle/>
          <a:p>
            <a:fld id="{13F5524C-1D97-49CC-A7CE-A5D12D997E4B}" type="datetime1">
              <a:rPr lang="en-GB" smtClean="0"/>
              <a:t>10/09/2025</a:t>
            </a:fld>
            <a:endParaRPr lang="en-US" dirty="0"/>
          </a:p>
        </p:txBody>
      </p:sp>
      <p:sp>
        <p:nvSpPr>
          <p:cNvPr id="15" name="Footer Placeholder 14">
            <a:extLst>
              <a:ext uri="{FF2B5EF4-FFF2-40B4-BE49-F238E27FC236}">
                <a16:creationId xmlns:a16="http://schemas.microsoft.com/office/drawing/2014/main" id="{595E9C67-02FB-934C-83F3-F3E39997B9FA}"/>
              </a:ext>
            </a:extLst>
          </p:cNvPr>
          <p:cNvSpPr>
            <a:spLocks noGrp="1"/>
          </p:cNvSpPr>
          <p:nvPr>
            <p:ph type="ftr" sz="quarter" idx="16"/>
          </p:nvPr>
        </p:nvSpPr>
        <p:spPr/>
        <p:txBody>
          <a:bodyPr/>
          <a:lstStyle/>
          <a:p>
            <a:endParaRPr lang="en-US" dirty="0"/>
          </a:p>
        </p:txBody>
      </p:sp>
      <p:sp>
        <p:nvSpPr>
          <p:cNvPr id="16" name="Slide Number Placeholder 15">
            <a:extLst>
              <a:ext uri="{FF2B5EF4-FFF2-40B4-BE49-F238E27FC236}">
                <a16:creationId xmlns:a16="http://schemas.microsoft.com/office/drawing/2014/main" id="{2BAC7A23-ACD9-644C-BFE1-6D9044E56192}"/>
              </a:ext>
            </a:extLst>
          </p:cNvPr>
          <p:cNvSpPr>
            <a:spLocks noGrp="1"/>
          </p:cNvSpPr>
          <p:nvPr>
            <p:ph type="sldNum" sz="quarter" idx="17"/>
          </p:nvPr>
        </p:nvSpPr>
        <p:spPr/>
        <p:txBody>
          <a:bodyPr/>
          <a:lstStyle/>
          <a:p>
            <a:fld id="{99A355F5-91DB-364E-9ADB-D824C3FE291A}" type="slidenum">
              <a:rPr lang="en-US" smtClean="0"/>
              <a:pPr/>
              <a:t>‹#›</a:t>
            </a:fld>
            <a:endParaRPr lang="en-US" dirty="0"/>
          </a:p>
        </p:txBody>
      </p:sp>
      <p:pic>
        <p:nvPicPr>
          <p:cNvPr id="14" name="Logo" descr="Addleshaw Goddard (logo)">
            <a:extLst>
              <a:ext uri="{FF2B5EF4-FFF2-40B4-BE49-F238E27FC236}">
                <a16:creationId xmlns:a16="http://schemas.microsoft.com/office/drawing/2014/main" id="{1CC9DF48-9D40-814D-8471-0042A56EAB5E}"/>
              </a:ext>
            </a:extLst>
          </p:cNvPr>
          <p:cNvPicPr>
            <a:picLocks noChangeAspect="1"/>
          </p:cNvPicPr>
          <p:nvPr userDrawn="1"/>
        </p:nvPicPr>
        <p:blipFill rotWithShape="1">
          <a:blip r:embed="rId2"/>
          <a:srcRect r="89903"/>
          <a:stretch/>
        </p:blipFill>
        <p:spPr>
          <a:xfrm>
            <a:off x="9995202" y="6651535"/>
            <a:ext cx="181739" cy="447333"/>
          </a:xfrm>
          <a:prstGeom prst="rect">
            <a:avLst/>
          </a:prstGeom>
        </p:spPr>
      </p:pic>
    </p:spTree>
    <p:extLst>
      <p:ext uri="{BB962C8B-B14F-4D97-AF65-F5344CB8AC3E}">
        <p14:creationId xmlns:p14="http://schemas.microsoft.com/office/powerpoint/2010/main" val="3301997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 - Light Sil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610724" cy="755650"/>
          </a:xfrm>
        </p:spPr>
        <p:txBody>
          <a:bodyPr/>
          <a:lstStyle>
            <a:lvl1pPr>
              <a:defRPr baseline="0"/>
            </a:lvl1pPr>
          </a:lstStyle>
          <a:p>
            <a:r>
              <a:rPr lang="en-US" dirty="0"/>
              <a:t>CLICK TO EDIT MASTER TITLE STYLE</a:t>
            </a:r>
          </a:p>
        </p:txBody>
      </p:sp>
      <p:sp>
        <p:nvSpPr>
          <p:cNvPr id="3" name="Text Placeholder 2"/>
          <p:cNvSpPr>
            <a:spLocks noGrp="1"/>
          </p:cNvSpPr>
          <p:nvPr>
            <p:ph type="body" idx="1" hasCustomPrompt="1"/>
          </p:nvPr>
        </p:nvSpPr>
        <p:spPr>
          <a:xfrm>
            <a:off x="539750" y="1476375"/>
            <a:ext cx="2243140" cy="470120"/>
          </a:xfrm>
        </p:spPr>
        <p:txBody>
          <a:bodyPr anchor="t" anchorCtr="0"/>
          <a:lstStyle>
            <a:lvl1pPr marL="0" indent="0">
              <a:buNone/>
              <a:defRPr sz="1200"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add subtitle</a:t>
            </a:r>
          </a:p>
        </p:txBody>
      </p:sp>
      <p:sp>
        <p:nvSpPr>
          <p:cNvPr id="4" name="Content Placeholder 3"/>
          <p:cNvSpPr>
            <a:spLocks noGrp="1"/>
          </p:cNvSpPr>
          <p:nvPr>
            <p:ph sz="half" idx="2"/>
          </p:nvPr>
        </p:nvSpPr>
        <p:spPr>
          <a:xfrm>
            <a:off x="539751" y="2127470"/>
            <a:ext cx="2243138" cy="4460665"/>
          </a:xfrm>
        </p:spPr>
        <p:txBody>
          <a:bodyPr/>
          <a:lstStyle>
            <a:lvl1pPr>
              <a:buClr>
                <a:srgbClr val="71859A"/>
              </a:buClr>
              <a:defRPr/>
            </a:lvl1pPr>
            <a:lvl2pPr>
              <a:buClr>
                <a:srgbClr val="71859A"/>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2995613" y="1492390"/>
            <a:ext cx="2243138" cy="454105"/>
          </a:xfrm>
        </p:spPr>
        <p:txBody>
          <a:bodyPr anchor="t" anchorCtr="0"/>
          <a:lstStyle>
            <a:lvl1pPr marL="0" indent="0">
              <a:buNone/>
              <a:defRPr sz="1200"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add subtitle</a:t>
            </a:r>
          </a:p>
        </p:txBody>
      </p:sp>
      <p:sp>
        <p:nvSpPr>
          <p:cNvPr id="6" name="Content Placeholder 5"/>
          <p:cNvSpPr>
            <a:spLocks noGrp="1"/>
          </p:cNvSpPr>
          <p:nvPr>
            <p:ph sz="quarter" idx="4"/>
          </p:nvPr>
        </p:nvSpPr>
        <p:spPr>
          <a:xfrm>
            <a:off x="2995613" y="2127469"/>
            <a:ext cx="2243138" cy="4460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993B0418-04CD-1149-82BF-10786575F5F2}"/>
              </a:ext>
            </a:extLst>
          </p:cNvPr>
          <p:cNvSpPr>
            <a:spLocks noGrp="1"/>
          </p:cNvSpPr>
          <p:nvPr>
            <p:ph type="body" sz="quarter" idx="13" hasCustomPrompt="1"/>
          </p:nvPr>
        </p:nvSpPr>
        <p:spPr>
          <a:xfrm>
            <a:off x="5461000" y="1476375"/>
            <a:ext cx="2238484" cy="469900"/>
          </a:xfrm>
        </p:spPr>
        <p:txBody>
          <a:bodyPr/>
          <a:lstStyle>
            <a:lvl1pPr marL="0" indent="0">
              <a:buNone/>
              <a:defRPr sz="1200" b="1"/>
            </a:lvl1pPr>
          </a:lstStyle>
          <a:p>
            <a:pPr lvl="0"/>
            <a:r>
              <a:rPr lang="en-US" dirty="0"/>
              <a:t>Click to add subtitle</a:t>
            </a:r>
          </a:p>
        </p:txBody>
      </p:sp>
      <p:sp>
        <p:nvSpPr>
          <p:cNvPr id="13" name="Content Placeholder 12">
            <a:extLst>
              <a:ext uri="{FF2B5EF4-FFF2-40B4-BE49-F238E27FC236}">
                <a16:creationId xmlns:a16="http://schemas.microsoft.com/office/drawing/2014/main" id="{DD873361-7452-BA48-9EA3-3D6062385A21}"/>
              </a:ext>
            </a:extLst>
          </p:cNvPr>
          <p:cNvSpPr>
            <a:spLocks noGrp="1"/>
          </p:cNvSpPr>
          <p:nvPr>
            <p:ph sz="quarter" idx="14"/>
          </p:nvPr>
        </p:nvSpPr>
        <p:spPr>
          <a:xfrm>
            <a:off x="5454650" y="2127250"/>
            <a:ext cx="2243138"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D9D802E1-D22E-3748-A427-6EDAA16D2131}"/>
              </a:ext>
            </a:extLst>
          </p:cNvPr>
          <p:cNvSpPr>
            <a:spLocks noGrp="1"/>
          </p:cNvSpPr>
          <p:nvPr>
            <p:ph type="body" sz="quarter" idx="15" hasCustomPrompt="1"/>
          </p:nvPr>
        </p:nvSpPr>
        <p:spPr>
          <a:xfrm>
            <a:off x="7908925" y="1476375"/>
            <a:ext cx="2241550" cy="469900"/>
          </a:xfrm>
        </p:spPr>
        <p:txBody>
          <a:bodyPr/>
          <a:lstStyle>
            <a:lvl1pPr marL="0" indent="0">
              <a:buNone/>
              <a:defRPr sz="1200" b="1"/>
            </a:lvl1pPr>
          </a:lstStyle>
          <a:p>
            <a:pPr lvl="0"/>
            <a:r>
              <a:rPr lang="en-US" dirty="0"/>
              <a:t>Click to add subtitle</a:t>
            </a:r>
          </a:p>
        </p:txBody>
      </p:sp>
      <p:sp>
        <p:nvSpPr>
          <p:cNvPr id="15" name="Content Placeholder 14">
            <a:extLst>
              <a:ext uri="{FF2B5EF4-FFF2-40B4-BE49-F238E27FC236}">
                <a16:creationId xmlns:a16="http://schemas.microsoft.com/office/drawing/2014/main" id="{EB17F31E-8237-5F45-BAD6-55EBD8A0C01F}"/>
              </a:ext>
            </a:extLst>
          </p:cNvPr>
          <p:cNvSpPr>
            <a:spLocks noGrp="1"/>
          </p:cNvSpPr>
          <p:nvPr>
            <p:ph sz="quarter" idx="16"/>
          </p:nvPr>
        </p:nvSpPr>
        <p:spPr>
          <a:xfrm>
            <a:off x="7908925" y="2127250"/>
            <a:ext cx="224155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FDCBA6ED-3A38-E04D-9377-8FD2F2870C0E}"/>
              </a:ext>
            </a:extLst>
          </p:cNvPr>
          <p:cNvSpPr>
            <a:spLocks noGrp="1"/>
          </p:cNvSpPr>
          <p:nvPr>
            <p:ph type="dt" sz="half" idx="17"/>
          </p:nvPr>
        </p:nvSpPr>
        <p:spPr/>
        <p:txBody>
          <a:bodyPr/>
          <a:lstStyle/>
          <a:p>
            <a:fld id="{1FE84756-3EDD-47FF-A179-9DBD6F57A2DB}" type="datetime1">
              <a:rPr lang="en-GB" smtClean="0"/>
              <a:t>10/09/2025</a:t>
            </a:fld>
            <a:endParaRPr lang="en-US" dirty="0"/>
          </a:p>
        </p:txBody>
      </p:sp>
      <p:sp>
        <p:nvSpPr>
          <p:cNvPr id="17" name="Footer Placeholder 16">
            <a:extLst>
              <a:ext uri="{FF2B5EF4-FFF2-40B4-BE49-F238E27FC236}">
                <a16:creationId xmlns:a16="http://schemas.microsoft.com/office/drawing/2014/main" id="{C0738AA9-1180-2F43-A04A-F329BF383827}"/>
              </a:ext>
            </a:extLst>
          </p:cNvPr>
          <p:cNvSpPr>
            <a:spLocks noGrp="1"/>
          </p:cNvSpPr>
          <p:nvPr>
            <p:ph type="ftr" sz="quarter" idx="18"/>
          </p:nvPr>
        </p:nvSpPr>
        <p:spPr/>
        <p:txBody>
          <a:bodyPr/>
          <a:lstStyle/>
          <a:p>
            <a:endParaRPr lang="en-US" dirty="0"/>
          </a:p>
        </p:txBody>
      </p:sp>
      <p:sp>
        <p:nvSpPr>
          <p:cNvPr id="18" name="Slide Number Placeholder 17">
            <a:extLst>
              <a:ext uri="{FF2B5EF4-FFF2-40B4-BE49-F238E27FC236}">
                <a16:creationId xmlns:a16="http://schemas.microsoft.com/office/drawing/2014/main" id="{27FB461A-F6B5-4841-8115-40FBC6027221}"/>
              </a:ext>
            </a:extLst>
          </p:cNvPr>
          <p:cNvSpPr>
            <a:spLocks noGrp="1"/>
          </p:cNvSpPr>
          <p:nvPr>
            <p:ph type="sldNum" sz="quarter" idx="19"/>
          </p:nvPr>
        </p:nvSpPr>
        <p:spPr/>
        <p:txBody>
          <a:bodyPr/>
          <a:lstStyle/>
          <a:p>
            <a:fld id="{99A355F5-91DB-364E-9ADB-D824C3FE291A}" type="slidenum">
              <a:rPr lang="en-US" smtClean="0"/>
              <a:pPr/>
              <a:t>‹#›</a:t>
            </a:fld>
            <a:endParaRPr lang="en-US" dirty="0"/>
          </a:p>
        </p:txBody>
      </p:sp>
      <p:pic>
        <p:nvPicPr>
          <p:cNvPr id="16" name="Logo" descr="Addleshaw Goddard (logo)">
            <a:extLst>
              <a:ext uri="{FF2B5EF4-FFF2-40B4-BE49-F238E27FC236}">
                <a16:creationId xmlns:a16="http://schemas.microsoft.com/office/drawing/2014/main" id="{AE570125-3233-D347-9D54-2068C1AE1389}"/>
              </a:ext>
            </a:extLst>
          </p:cNvPr>
          <p:cNvPicPr>
            <a:picLocks noChangeAspect="1"/>
          </p:cNvPicPr>
          <p:nvPr userDrawn="1"/>
        </p:nvPicPr>
        <p:blipFill rotWithShape="1">
          <a:blip r:embed="rId2"/>
          <a:srcRect r="89903"/>
          <a:stretch/>
        </p:blipFill>
        <p:spPr>
          <a:xfrm>
            <a:off x="9995202" y="6651535"/>
            <a:ext cx="181739" cy="447333"/>
          </a:xfrm>
          <a:prstGeom prst="rect">
            <a:avLst/>
          </a:prstGeom>
        </p:spPr>
      </p:pic>
    </p:spTree>
    <p:extLst>
      <p:ext uri="{BB962C8B-B14F-4D97-AF65-F5344CB8AC3E}">
        <p14:creationId xmlns:p14="http://schemas.microsoft.com/office/powerpoint/2010/main" val="3961501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 Light Silv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750" y="539751"/>
            <a:ext cx="9610725" cy="6048374"/>
          </a:xfrm>
        </p:spPr>
        <p:txBody>
          <a:bodyPr/>
          <a:lstStyle>
            <a:lvl1pPr marL="0" indent="0" algn="ctr">
              <a:buNone/>
              <a:defRPr>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[Add an image, chart or smart art]</a:t>
            </a:r>
          </a:p>
        </p:txBody>
      </p:sp>
      <p:sp>
        <p:nvSpPr>
          <p:cNvPr id="2" name="Date Placeholder 1">
            <a:extLst>
              <a:ext uri="{FF2B5EF4-FFF2-40B4-BE49-F238E27FC236}">
                <a16:creationId xmlns:a16="http://schemas.microsoft.com/office/drawing/2014/main" id="{694388D6-7E72-1445-A8F2-53928F89A3D8}"/>
              </a:ext>
            </a:extLst>
          </p:cNvPr>
          <p:cNvSpPr>
            <a:spLocks noGrp="1"/>
          </p:cNvSpPr>
          <p:nvPr>
            <p:ph type="dt" sz="half" idx="10"/>
          </p:nvPr>
        </p:nvSpPr>
        <p:spPr/>
        <p:txBody>
          <a:bodyPr/>
          <a:lstStyle/>
          <a:p>
            <a:fld id="{F61CCC62-248D-4F5A-BFBA-DAC6627A3D30}" type="datetime1">
              <a:rPr lang="en-GB" smtClean="0"/>
              <a:t>10/09/2025</a:t>
            </a:fld>
            <a:endParaRPr lang="en-US" dirty="0"/>
          </a:p>
        </p:txBody>
      </p:sp>
      <p:sp>
        <p:nvSpPr>
          <p:cNvPr id="8" name="Footer Placeholder 7">
            <a:extLst>
              <a:ext uri="{FF2B5EF4-FFF2-40B4-BE49-F238E27FC236}">
                <a16:creationId xmlns:a16="http://schemas.microsoft.com/office/drawing/2014/main" id="{D316F746-DCB2-F347-8B06-DB6C6EE608F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B0728F1-965B-E343-BA58-2332FDBE1C2E}"/>
              </a:ext>
            </a:extLst>
          </p:cNvPr>
          <p:cNvSpPr>
            <a:spLocks noGrp="1"/>
          </p:cNvSpPr>
          <p:nvPr>
            <p:ph type="sldNum" sz="quarter" idx="12"/>
          </p:nvPr>
        </p:nvSpPr>
        <p:spPr/>
        <p:txBody>
          <a:bodyPr/>
          <a:lstStyle/>
          <a:p>
            <a:fld id="{99A355F5-91DB-364E-9ADB-D824C3FE291A}" type="slidenum">
              <a:rPr lang="en-US" smtClean="0"/>
              <a:pPr/>
              <a:t>‹#›</a:t>
            </a:fld>
            <a:endParaRPr lang="en-US" dirty="0"/>
          </a:p>
        </p:txBody>
      </p:sp>
      <p:pic>
        <p:nvPicPr>
          <p:cNvPr id="10" name="Logo" descr="Addleshaw Goddard (logo)">
            <a:extLst>
              <a:ext uri="{FF2B5EF4-FFF2-40B4-BE49-F238E27FC236}">
                <a16:creationId xmlns:a16="http://schemas.microsoft.com/office/drawing/2014/main" id="{5F0A97B9-710C-AB42-B446-CED957826201}"/>
              </a:ext>
            </a:extLst>
          </p:cNvPr>
          <p:cNvPicPr>
            <a:picLocks noChangeAspect="1"/>
          </p:cNvPicPr>
          <p:nvPr userDrawn="1"/>
        </p:nvPicPr>
        <p:blipFill rotWithShape="1">
          <a:blip r:embed="rId2"/>
          <a:srcRect r="89903"/>
          <a:stretch/>
        </p:blipFill>
        <p:spPr>
          <a:xfrm>
            <a:off x="9995202" y="6651535"/>
            <a:ext cx="181739" cy="447333"/>
          </a:xfrm>
          <a:prstGeom prst="rect">
            <a:avLst/>
          </a:prstGeom>
        </p:spPr>
      </p:pic>
    </p:spTree>
    <p:extLst>
      <p:ext uri="{BB962C8B-B14F-4D97-AF65-F5344CB8AC3E}">
        <p14:creationId xmlns:p14="http://schemas.microsoft.com/office/powerpoint/2010/main" val="23399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Page - Light Silv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10691813" cy="7559675"/>
          </a:xfrm>
        </p:spPr>
        <p:txBody>
          <a:bodyPr lIns="360000" tIns="360000" rIns="360000" bIns="360000"/>
          <a:lstStyle>
            <a:lvl1pPr marL="0" indent="0" algn="ctr">
              <a:buNone/>
              <a:defRPr>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[Add an image, chart or smart art]</a:t>
            </a:r>
          </a:p>
        </p:txBody>
      </p:sp>
    </p:spTree>
    <p:extLst>
      <p:ext uri="{BB962C8B-B14F-4D97-AF65-F5344CB8AC3E}">
        <p14:creationId xmlns:p14="http://schemas.microsoft.com/office/powerpoint/2010/main" val="1345043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Page - White">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25EDE0-AD01-C04D-82D0-870B4479B7B5}"/>
              </a:ext>
            </a:extLst>
          </p:cNvPr>
          <p:cNvSpPr txBox="1"/>
          <p:nvPr userDrawn="1"/>
        </p:nvSpPr>
        <p:spPr>
          <a:xfrm>
            <a:off x="540000" y="6796368"/>
            <a:ext cx="9610725" cy="359073"/>
          </a:xfrm>
          <a:prstGeom prst="rect">
            <a:avLst/>
          </a:prstGeom>
          <a:noFill/>
        </p:spPr>
        <p:txBody>
          <a:bodyPr wrap="square" lIns="0" tIns="0" rIns="0" bIns="0" rtlCol="0">
            <a:spAutoFit/>
          </a:bodyPr>
          <a:lstStyle/>
          <a:p>
            <a:pPr marL="0" marR="0" lvl="0" indent="0" algn="l" defTabSz="457200" rtl="0" eaLnBrk="1" fontAlgn="auto" latinLnBrk="0" hangingPunct="1">
              <a:lnSpc>
                <a:spcPts val="700"/>
              </a:lnSpc>
              <a:spcBef>
                <a:spcPts val="0"/>
              </a:spcBef>
              <a:spcAft>
                <a:spcPts val="0"/>
              </a:spcAft>
              <a:buClrTx/>
              <a:buSzTx/>
              <a:buFontTx/>
              <a:buNone/>
              <a:tabLst/>
              <a:defRPr/>
            </a:pPr>
            <a:r>
              <a:rPr lang="en-GB" sz="600" kern="0" baseline="0" dirty="0">
                <a:solidFill>
                  <a:schemeClr val="accent1"/>
                </a:solidFill>
                <a:effectLst/>
                <a:latin typeface="Arial" panose="020B0604020202020204" pitchFamily="34" charset="0"/>
                <a:ea typeface="+mn-ea"/>
                <a:cs typeface="Arial" panose="020B0604020202020204" pitchFamily="34" charset="0"/>
              </a:rPr>
              <a:t>© Addleshaw Goddard LLP. This document is for general information only and is correct as at the publication date. It is not legal advice, and Addleshaw Goddard assumes no duty of care or liability to any party in respect of its content. Addleshaw Goddard is an international legal practice carried on by Addleshaw Goddard LLP and its affiliated undertakings – please refer to the Legal Notices section of our website for country-specific regulatory information.</a:t>
            </a:r>
          </a:p>
          <a:p>
            <a:pPr marL="0" marR="0" lvl="0" indent="0" algn="l" defTabSz="457200" rtl="0" eaLnBrk="1" fontAlgn="auto" latinLnBrk="0" hangingPunct="1">
              <a:lnSpc>
                <a:spcPts val="700"/>
              </a:lnSpc>
              <a:spcBef>
                <a:spcPts val="0"/>
              </a:spcBef>
              <a:spcAft>
                <a:spcPts val="0"/>
              </a:spcAft>
              <a:buClrTx/>
              <a:buSzTx/>
              <a:buFontTx/>
              <a:buNone/>
              <a:tabLst/>
              <a:defRPr/>
            </a:pPr>
            <a:endParaRPr lang="en-GB" sz="600" kern="0" baseline="0" dirty="0">
              <a:solidFill>
                <a:schemeClr val="accent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ts val="700"/>
              </a:lnSpc>
              <a:spcBef>
                <a:spcPts val="0"/>
              </a:spcBef>
              <a:spcAft>
                <a:spcPts val="0"/>
              </a:spcAft>
              <a:buClrTx/>
              <a:buSzTx/>
              <a:buFontTx/>
              <a:buNone/>
              <a:tabLst/>
              <a:defRPr/>
            </a:pPr>
            <a:r>
              <a:rPr lang="en-GB" sz="600" kern="0" baseline="0" dirty="0">
                <a:solidFill>
                  <a:schemeClr val="accent1"/>
                </a:solidFill>
                <a:effectLst/>
                <a:latin typeface="Arial" panose="020B0604020202020204" pitchFamily="34" charset="0"/>
                <a:ea typeface="+mn-ea"/>
                <a:cs typeface="Arial" panose="020B0604020202020204" pitchFamily="34" charset="0"/>
              </a:rPr>
              <a:t>For further information, including about how we process your personal data, please consult our website www.addleshawgoddard.com or www.aglaw.com.</a:t>
            </a:r>
            <a:endParaRPr lang="en-US" sz="600" kern="0" baseline="0" dirty="0">
              <a:solidFill>
                <a:schemeClr val="accent1"/>
              </a:solidFill>
              <a:latin typeface="Arial" panose="020B0604020202020204" pitchFamily="34" charset="0"/>
              <a:cs typeface="Arial" panose="020B0604020202020204" pitchFamily="34" charset="0"/>
            </a:endParaRPr>
          </a:p>
        </p:txBody>
      </p:sp>
      <p:sp>
        <p:nvSpPr>
          <p:cNvPr id="8" name="TextBox 7"/>
          <p:cNvSpPr txBox="1"/>
          <p:nvPr userDrawn="1"/>
        </p:nvSpPr>
        <p:spPr>
          <a:xfrm>
            <a:off x="4445907" y="3670183"/>
            <a:ext cx="1800000" cy="217817"/>
          </a:xfrm>
          <a:prstGeom prst="rect">
            <a:avLst/>
          </a:prstGeom>
        </p:spPr>
        <p:txBody>
          <a:bodyPr wrap="square" lIns="0" tIns="0" rIns="0" bIns="0" rtlCol="0" anchor="b" anchorCtr="0">
            <a:spAutoFit/>
          </a:bodyPr>
          <a:lstStyle/>
          <a:p>
            <a:pPr algn="ctr">
              <a:lnSpc>
                <a:spcPts val="1900"/>
              </a:lnSpc>
            </a:pPr>
            <a:r>
              <a:rPr lang="en-GB" sz="1200" b="1" kern="0" spc="0" baseline="0" dirty="0" err="1">
                <a:solidFill>
                  <a:schemeClr val="accent1"/>
                </a:solidFill>
                <a:latin typeface="+mn-lt"/>
                <a:ea typeface="+mn-ea"/>
                <a:cs typeface="Gotham Bold"/>
              </a:rPr>
              <a:t>addleshawgoddard.com</a:t>
            </a:r>
            <a:endParaRPr lang="en-GB" sz="1200" b="1" kern="0" spc="0" baseline="0" dirty="0">
              <a:solidFill>
                <a:schemeClr val="accent1"/>
              </a:solidFill>
              <a:latin typeface="+mn-lt"/>
              <a:ea typeface="+mn-ea"/>
              <a:cs typeface="Gotham Bold"/>
            </a:endParaRPr>
          </a:p>
        </p:txBody>
      </p:sp>
      <p:sp>
        <p:nvSpPr>
          <p:cNvPr id="6" name="object 4"/>
          <p:cNvSpPr txBox="1"/>
          <p:nvPr userDrawn="1"/>
        </p:nvSpPr>
        <p:spPr>
          <a:xfrm>
            <a:off x="3153600" y="3312000"/>
            <a:ext cx="4788000" cy="349407"/>
          </a:xfrm>
          <a:prstGeom prst="rect">
            <a:avLst/>
          </a:prstGeom>
        </p:spPr>
        <p:txBody>
          <a:bodyPr vert="horz" wrap="square" lIns="0" tIns="0" rIns="0" bIns="0" rtlCol="0" anchor="ctr" anchorCtr="1">
            <a:noAutofit/>
          </a:bodyPr>
          <a:lstStyle/>
          <a:p>
            <a:pPr marR="365760" algn="ctr">
              <a:lnSpc>
                <a:spcPts val="2000"/>
              </a:lnSpc>
              <a:spcBef>
                <a:spcPts val="0"/>
              </a:spcBef>
              <a:spcAft>
                <a:spcPts val="600"/>
              </a:spcAft>
            </a:pPr>
            <a:r>
              <a:rPr lang="en-GB" sz="2000" b="1" kern="0" spc="0" baseline="0" dirty="0">
                <a:solidFill>
                  <a:schemeClr val="accent1"/>
                </a:solidFill>
                <a:latin typeface="+mn-lt"/>
                <a:cs typeface="Gotham Bold"/>
              </a:rPr>
              <a:t>MORE IMAGINATION </a:t>
            </a:r>
            <a:r>
              <a:rPr lang="en-GB" sz="2000" b="1" kern="0" spc="0" baseline="0" dirty="0">
                <a:solidFill>
                  <a:schemeClr val="accent6"/>
                </a:solidFill>
                <a:latin typeface="+mn-lt"/>
                <a:cs typeface="Gotham Bold"/>
              </a:rPr>
              <a:t>MORE IMPACT</a:t>
            </a:r>
            <a:endParaRPr sz="2000" b="1" kern="0" spc="0" baseline="0" dirty="0">
              <a:solidFill>
                <a:schemeClr val="accent6"/>
              </a:solidFill>
              <a:latin typeface="+mn-lt"/>
              <a:cs typeface="Gotham Bold"/>
            </a:endParaRPr>
          </a:p>
        </p:txBody>
      </p:sp>
    </p:spTree>
    <p:extLst>
      <p:ext uri="{BB962C8B-B14F-4D97-AF65-F5344CB8AC3E}">
        <p14:creationId xmlns:p14="http://schemas.microsoft.com/office/powerpoint/2010/main" val="185810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age 01 - Silver">
    <p:bg>
      <p:bgPr>
        <a:solidFill>
          <a:schemeClr val="accent1"/>
        </a:solidFill>
        <a:effectLst/>
      </p:bgPr>
    </p:bg>
    <p:spTree>
      <p:nvGrpSpPr>
        <p:cNvPr id="1" name=""/>
        <p:cNvGrpSpPr/>
        <p:nvPr/>
      </p:nvGrpSpPr>
      <p:grpSpPr>
        <a:xfrm>
          <a:off x="0" y="0"/>
          <a:ext cx="0" cy="0"/>
          <a:chOff x="0" y="0"/>
          <a:chExt cx="0" cy="0"/>
        </a:xfrm>
      </p:grpSpPr>
      <p:sp>
        <p:nvSpPr>
          <p:cNvPr id="6" name="Picture Placeholder">
            <a:extLst>
              <a:ext uri="{FF2B5EF4-FFF2-40B4-BE49-F238E27FC236}">
                <a16:creationId xmlns:a16="http://schemas.microsoft.com/office/drawing/2014/main" id="{83242C23-B3BB-634E-88F2-65876C03391A}"/>
              </a:ext>
            </a:extLst>
          </p:cNvPr>
          <p:cNvSpPr>
            <a:spLocks noGrp="1"/>
          </p:cNvSpPr>
          <p:nvPr>
            <p:ph type="pic" sz="quarter" idx="10" hasCustomPrompt="1"/>
          </p:nvPr>
        </p:nvSpPr>
        <p:spPr>
          <a:xfrm>
            <a:off x="2995613" y="0"/>
            <a:ext cx="7696200" cy="7559675"/>
          </a:xfrm>
        </p:spPr>
        <p:txBody>
          <a:bodyPr lIns="360000" tIns="360000" rIns="360000" bIns="360000" anchor="ctr" anchorCtr="0"/>
          <a:lstStyle>
            <a:lvl1pPr marL="0" indent="0" algn="r">
              <a:buNone/>
              <a:defRPr sz="1400">
                <a:solidFill>
                  <a:schemeClr val="bg1"/>
                </a:solidFill>
              </a:defRPr>
            </a:lvl1pPr>
          </a:lstStyle>
          <a:p>
            <a:r>
              <a:rPr lang="en-US" dirty="0"/>
              <a:t>[Optional: Add a full-page cover image]</a:t>
            </a:r>
          </a:p>
        </p:txBody>
      </p:sp>
      <p:sp>
        <p:nvSpPr>
          <p:cNvPr id="3" name="Subtitle"/>
          <p:cNvSpPr>
            <a:spLocks noGrp="1"/>
          </p:cNvSpPr>
          <p:nvPr>
            <p:ph type="subTitle" idx="1"/>
          </p:nvPr>
        </p:nvSpPr>
        <p:spPr>
          <a:xfrm>
            <a:off x="539750" y="3967886"/>
            <a:ext cx="7154863" cy="615634"/>
          </a:xfrm>
        </p:spPr>
        <p:txBody>
          <a:bodyPr/>
          <a:lstStyle>
            <a:lvl1pPr marL="0" indent="0" algn="l">
              <a:lnSpc>
                <a:spcPct val="90000"/>
              </a:lnSpc>
              <a:buNone/>
              <a:defRPr sz="2646">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Click to edit Master subtitle style</a:t>
            </a:r>
          </a:p>
        </p:txBody>
      </p:sp>
      <p:sp>
        <p:nvSpPr>
          <p:cNvPr id="2" name="Title"/>
          <p:cNvSpPr>
            <a:spLocks noGrp="1"/>
          </p:cNvSpPr>
          <p:nvPr>
            <p:ph type="ctrTitle" hasCustomPrompt="1"/>
          </p:nvPr>
        </p:nvSpPr>
        <p:spPr>
          <a:xfrm>
            <a:off x="539751" y="539750"/>
            <a:ext cx="7154862" cy="2945834"/>
          </a:xfrm>
        </p:spPr>
        <p:txBody>
          <a:bodyPr anchor="t" anchorCtr="0"/>
          <a:lstStyle>
            <a:lvl1pPr algn="l">
              <a:lnSpc>
                <a:spcPct val="90000"/>
              </a:lnSpc>
              <a:defRPr sz="600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4"/>
          <p:cNvSpPr>
            <a:spLocks noGrp="1"/>
          </p:cNvSpPr>
          <p:nvPr>
            <p:ph type="body" sz="quarter" idx="11" hasCustomPrompt="1"/>
          </p:nvPr>
        </p:nvSpPr>
        <p:spPr>
          <a:xfrm>
            <a:off x="6947230" y="6778725"/>
            <a:ext cx="3297600" cy="241200"/>
          </a:xfrm>
        </p:spPr>
        <p:txBody>
          <a:bodyPr/>
          <a:lstStyle>
            <a:lvl1pPr marL="0" indent="0" algn="r">
              <a:buNone/>
              <a:defRPr sz="1100" b="1" cap="all" baseline="0"/>
            </a:lvl1pPr>
          </a:lstStyle>
          <a:p>
            <a:r>
              <a:rPr lang="en-GB" cap="all" baseline="0" dirty="0"/>
              <a:t>Click to add P&amp;C</a:t>
            </a: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6203059"/>
            <a:ext cx="2791974" cy="816866"/>
          </a:xfrm>
          <a:prstGeom prst="rect">
            <a:avLst/>
          </a:prstGeom>
        </p:spPr>
      </p:pic>
      <p:pic>
        <p:nvPicPr>
          <p:cNvPr id="4" name="Picture 3">
            <a:extLst>
              <a:ext uri="{FF2B5EF4-FFF2-40B4-BE49-F238E27FC236}">
                <a16:creationId xmlns:a16="http://schemas.microsoft.com/office/drawing/2014/main" id="{3428AD36-7542-78FF-F8EB-DB627D67A69C}"/>
              </a:ext>
            </a:extLst>
          </p:cNvPr>
          <p:cNvPicPr>
            <a:picLocks noChangeAspect="1"/>
          </p:cNvPicPr>
          <p:nvPr userDrawn="1"/>
        </p:nvPicPr>
        <p:blipFill>
          <a:blip r:embed="rId3"/>
          <a:srcRect/>
          <a:stretch/>
        </p:blipFill>
        <p:spPr>
          <a:xfrm>
            <a:off x="3668565" y="6203059"/>
            <a:ext cx="1545339" cy="818390"/>
          </a:xfrm>
          <a:prstGeom prst="rect">
            <a:avLst/>
          </a:prstGeom>
        </p:spPr>
      </p:pic>
    </p:spTree>
    <p:extLst>
      <p:ext uri="{BB962C8B-B14F-4D97-AF65-F5344CB8AC3E}">
        <p14:creationId xmlns:p14="http://schemas.microsoft.com/office/powerpoint/2010/main" val="3914467882"/>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39750"/>
            <a:ext cx="9610725" cy="755650"/>
          </a:xfrm>
        </p:spPr>
        <p:txBody>
          <a:bodyPr anchor="t" anchorCtr="0"/>
          <a:lstStyle>
            <a:lvl1pPr>
              <a:defRPr cap="all" baseline="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539750" y="1476376"/>
            <a:ext cx="9610725" cy="5111750"/>
          </a:xfrm>
        </p:spPr>
        <p:txBody>
          <a:bodyPr/>
          <a:lstStyle>
            <a:lvl1pPr>
              <a:buClr>
                <a:schemeClr val="accent1"/>
              </a:buClr>
              <a:defRPr>
                <a:solidFill>
                  <a:schemeClr val="tx2"/>
                </a:solidFill>
              </a:defRPr>
            </a:lvl1pPr>
            <a:lvl2pPr>
              <a:buClr>
                <a:schemeClr val="accent1"/>
              </a:buClr>
              <a:defRPr>
                <a:solidFill>
                  <a:schemeClr val="tx2"/>
                </a:solidFill>
              </a:defRPr>
            </a:lvl2pPr>
            <a:lvl3pPr>
              <a:buClr>
                <a:schemeClr val="accent1"/>
              </a:buClr>
              <a:defRPr>
                <a:solidFill>
                  <a:schemeClr val="tx2"/>
                </a:solidFill>
              </a:defRPr>
            </a:lvl3pPr>
            <a:lvl4pPr>
              <a:buClr>
                <a:schemeClr val="accent1"/>
              </a:buClr>
              <a:defRPr>
                <a:solidFill>
                  <a:schemeClr val="tx2"/>
                </a:solidFill>
              </a:defRPr>
            </a:lvl4pPr>
            <a:lvl5pPr>
              <a:buClr>
                <a:schemeClr val="accent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14BB4D3D-9310-2741-8986-06E0544E490B}"/>
              </a:ext>
            </a:extLst>
          </p:cNvPr>
          <p:cNvSpPr>
            <a:spLocks noGrp="1"/>
          </p:cNvSpPr>
          <p:nvPr>
            <p:ph type="dt" sz="half" idx="10"/>
          </p:nvPr>
        </p:nvSpPr>
        <p:spPr/>
        <p:txBody>
          <a:bodyPr/>
          <a:lstStyle/>
          <a:p>
            <a:fld id="{C13E4933-7D15-422A-894E-A64078BFBCD2}" type="datetime1">
              <a:rPr lang="en-GB" smtClean="0"/>
              <a:t>10/09/2025</a:t>
            </a:fld>
            <a:endParaRPr lang="en-US" dirty="0"/>
          </a:p>
        </p:txBody>
      </p:sp>
      <p:sp>
        <p:nvSpPr>
          <p:cNvPr id="9" name="Footer Placeholder 8">
            <a:extLst>
              <a:ext uri="{FF2B5EF4-FFF2-40B4-BE49-F238E27FC236}">
                <a16:creationId xmlns:a16="http://schemas.microsoft.com/office/drawing/2014/main" id="{5007BD4E-29B3-F04D-9682-BF5511DF8C75}"/>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874CBFB-C127-6547-AF6C-F0F2E03405C3}"/>
              </a:ext>
            </a:extLst>
          </p:cNvPr>
          <p:cNvSpPr>
            <a:spLocks noGrp="1"/>
          </p:cNvSpPr>
          <p:nvPr>
            <p:ph type="sldNum" sz="quarter" idx="12"/>
          </p:nvPr>
        </p:nvSpPr>
        <p:spPr/>
        <p:txBody>
          <a:bodyPr/>
          <a:lstStyle/>
          <a:p>
            <a:fld id="{99A355F5-91DB-364E-9ADB-D824C3FE291A}" type="slidenum">
              <a:rPr lang="en-US" smtClean="0"/>
              <a:pPr/>
              <a:t>‹#›</a:t>
            </a:fld>
            <a:endParaRPr lang="en-US" dirty="0"/>
          </a:p>
        </p:txBody>
      </p:sp>
      <p:pic>
        <p:nvPicPr>
          <p:cNvPr id="12" name="Logo" descr="Addleshaw Goddard (logo)">
            <a:extLst>
              <a:ext uri="{FF2B5EF4-FFF2-40B4-BE49-F238E27FC236}">
                <a16:creationId xmlns:a16="http://schemas.microsoft.com/office/drawing/2014/main" id="{6D2BE7F0-5A7E-6D45-9E09-3BF70957C8B3}"/>
              </a:ext>
            </a:extLst>
          </p:cNvPr>
          <p:cNvPicPr>
            <a:picLocks noChangeAspect="1"/>
          </p:cNvPicPr>
          <p:nvPr userDrawn="1"/>
        </p:nvPicPr>
        <p:blipFill rotWithShape="1">
          <a:blip r:embed="rId2"/>
          <a:srcRect r="89903"/>
          <a:stretch/>
        </p:blipFill>
        <p:spPr>
          <a:xfrm>
            <a:off x="9995202" y="6651535"/>
            <a:ext cx="181739" cy="447333"/>
          </a:xfrm>
          <a:prstGeom prst="rect">
            <a:avLst/>
          </a:prstGeom>
        </p:spPr>
      </p:pic>
    </p:spTree>
    <p:extLst>
      <p:ext uri="{BB962C8B-B14F-4D97-AF65-F5344CB8AC3E}">
        <p14:creationId xmlns:p14="http://schemas.microsoft.com/office/powerpoint/2010/main" val="3245320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 Sil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39750"/>
            <a:ext cx="9610725" cy="755650"/>
          </a:xfrm>
        </p:spPr>
        <p:txBody>
          <a:bodyPr anchor="t" anchorCtr="0"/>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39750" y="1476376"/>
            <a:ext cx="9610725" cy="51117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marL="2519858"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14BB4D3D-9310-2741-8986-06E0544E490B}"/>
              </a:ext>
            </a:extLst>
          </p:cNvPr>
          <p:cNvSpPr>
            <a:spLocks noGrp="1"/>
          </p:cNvSpPr>
          <p:nvPr>
            <p:ph type="dt" sz="half" idx="10"/>
          </p:nvPr>
        </p:nvSpPr>
        <p:spPr/>
        <p:txBody>
          <a:bodyPr/>
          <a:lstStyle>
            <a:lvl1pPr>
              <a:defRPr>
                <a:solidFill>
                  <a:schemeClr val="bg1"/>
                </a:solidFill>
              </a:defRPr>
            </a:lvl1pPr>
          </a:lstStyle>
          <a:p>
            <a:fld id="{0604B822-4F0C-42E2-ACEC-76EB637C1EE4}" type="datetime1">
              <a:rPr lang="en-GB" smtClean="0"/>
              <a:t>10/09/2025</a:t>
            </a:fld>
            <a:endParaRPr lang="en-US" dirty="0"/>
          </a:p>
        </p:txBody>
      </p:sp>
      <p:sp>
        <p:nvSpPr>
          <p:cNvPr id="9" name="Footer Placeholder 8">
            <a:extLst>
              <a:ext uri="{FF2B5EF4-FFF2-40B4-BE49-F238E27FC236}">
                <a16:creationId xmlns:a16="http://schemas.microsoft.com/office/drawing/2014/main" id="{5007BD4E-29B3-F04D-9682-BF5511DF8C7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0" name="Slide Number Placeholder 9">
            <a:extLst>
              <a:ext uri="{FF2B5EF4-FFF2-40B4-BE49-F238E27FC236}">
                <a16:creationId xmlns:a16="http://schemas.microsoft.com/office/drawing/2014/main" id="{2874CBFB-C127-6547-AF6C-F0F2E03405C3}"/>
              </a:ext>
            </a:extLst>
          </p:cNvPr>
          <p:cNvSpPr>
            <a:spLocks noGrp="1"/>
          </p:cNvSpPr>
          <p:nvPr>
            <p:ph type="sldNum" sz="quarter" idx="12"/>
          </p:nvPr>
        </p:nvSpPr>
        <p:spPr/>
        <p:txBody>
          <a:bodyPr/>
          <a:lstStyle>
            <a:lvl1pPr>
              <a:defRPr>
                <a:solidFill>
                  <a:schemeClr val="bg1"/>
                </a:solidFill>
              </a:defRPr>
            </a:lvl1pPr>
          </a:lstStyle>
          <a:p>
            <a:fld id="{99A355F5-91DB-364E-9ADB-D824C3FE291A}"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3600" y="6651535"/>
            <a:ext cx="176896" cy="446400"/>
          </a:xfrm>
          <a:prstGeom prst="rect">
            <a:avLst/>
          </a:prstGeom>
        </p:spPr>
      </p:pic>
    </p:spTree>
    <p:extLst>
      <p:ext uri="{BB962C8B-B14F-4D97-AF65-F5344CB8AC3E}">
        <p14:creationId xmlns:p14="http://schemas.microsoft.com/office/powerpoint/2010/main" val="1134112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 Silver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39750"/>
            <a:ext cx="9610725" cy="755650"/>
          </a:xfrm>
        </p:spPr>
        <p:txBody>
          <a:bodyPr anchor="t" anchorCtr="0"/>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39750" y="1476376"/>
            <a:ext cx="9610725" cy="51117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marL="2519858"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14BB4D3D-9310-2741-8986-06E0544E490B}"/>
              </a:ext>
            </a:extLst>
          </p:cNvPr>
          <p:cNvSpPr>
            <a:spLocks noGrp="1"/>
          </p:cNvSpPr>
          <p:nvPr>
            <p:ph type="dt" sz="half" idx="10"/>
          </p:nvPr>
        </p:nvSpPr>
        <p:spPr/>
        <p:txBody>
          <a:bodyPr/>
          <a:lstStyle>
            <a:lvl1pPr>
              <a:defRPr>
                <a:solidFill>
                  <a:schemeClr val="bg1"/>
                </a:solidFill>
              </a:defRPr>
            </a:lvl1pPr>
          </a:lstStyle>
          <a:p>
            <a:fld id="{0604B822-4F0C-42E2-ACEC-76EB637C1EE4}" type="datetime1">
              <a:rPr lang="en-GB" smtClean="0"/>
              <a:t>10/09/2025</a:t>
            </a:fld>
            <a:endParaRPr lang="en-US" dirty="0"/>
          </a:p>
        </p:txBody>
      </p:sp>
      <p:sp>
        <p:nvSpPr>
          <p:cNvPr id="9" name="Footer Placeholder 8">
            <a:extLst>
              <a:ext uri="{FF2B5EF4-FFF2-40B4-BE49-F238E27FC236}">
                <a16:creationId xmlns:a16="http://schemas.microsoft.com/office/drawing/2014/main" id="{5007BD4E-29B3-F04D-9682-BF5511DF8C7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0" name="Slide Number Placeholder 9">
            <a:extLst>
              <a:ext uri="{FF2B5EF4-FFF2-40B4-BE49-F238E27FC236}">
                <a16:creationId xmlns:a16="http://schemas.microsoft.com/office/drawing/2014/main" id="{2874CBFB-C127-6547-AF6C-F0F2E03405C3}"/>
              </a:ext>
            </a:extLst>
          </p:cNvPr>
          <p:cNvSpPr>
            <a:spLocks noGrp="1"/>
          </p:cNvSpPr>
          <p:nvPr>
            <p:ph type="sldNum" sz="quarter" idx="12"/>
          </p:nvPr>
        </p:nvSpPr>
        <p:spPr/>
        <p:txBody>
          <a:bodyPr/>
          <a:lstStyle>
            <a:lvl1pPr>
              <a:defRPr>
                <a:solidFill>
                  <a:schemeClr val="bg1"/>
                </a:solidFill>
              </a:defRPr>
            </a:lvl1pPr>
          </a:lstStyle>
          <a:p>
            <a:fld id="{99A355F5-91DB-364E-9ADB-D824C3FE291A}" type="slidenum">
              <a:rPr lang="en-US" smtClean="0"/>
              <a:pPr/>
              <a:t>‹#›</a:t>
            </a:fld>
            <a:endParaRPr lang="en-US" dirty="0"/>
          </a:p>
        </p:txBody>
      </p:sp>
    </p:spTree>
    <p:extLst>
      <p:ext uri="{BB962C8B-B14F-4D97-AF65-F5344CB8AC3E}">
        <p14:creationId xmlns:p14="http://schemas.microsoft.com/office/powerpoint/2010/main" val="2930070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 Silv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539750" y="2245166"/>
            <a:ext cx="4697413" cy="43429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54650" y="2245166"/>
            <a:ext cx="4695825" cy="4342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7D727E1E-B9F5-0E4C-81C3-51F41255A775}"/>
              </a:ext>
            </a:extLst>
          </p:cNvPr>
          <p:cNvSpPr>
            <a:spLocks noGrp="1"/>
          </p:cNvSpPr>
          <p:nvPr>
            <p:ph type="body" sz="quarter" idx="13" hasCustomPrompt="1"/>
          </p:nvPr>
        </p:nvSpPr>
        <p:spPr>
          <a:xfrm>
            <a:off x="539750" y="1476375"/>
            <a:ext cx="9610725" cy="587815"/>
          </a:xfrm>
        </p:spPr>
        <p:txBody>
          <a:bodyPr/>
          <a:lstStyle>
            <a:lvl1pPr marL="0" indent="0">
              <a:buNone/>
              <a:defRPr sz="1600"/>
            </a:lvl1pPr>
          </a:lstStyle>
          <a:p>
            <a:pPr lvl="0"/>
            <a:r>
              <a:rPr lang="en-US" dirty="0"/>
              <a:t>Click to add subtitle</a:t>
            </a:r>
          </a:p>
        </p:txBody>
      </p:sp>
      <p:sp>
        <p:nvSpPr>
          <p:cNvPr id="8" name="Date Placeholder 7">
            <a:extLst>
              <a:ext uri="{FF2B5EF4-FFF2-40B4-BE49-F238E27FC236}">
                <a16:creationId xmlns:a16="http://schemas.microsoft.com/office/drawing/2014/main" id="{86EC5601-5555-FA4B-B320-70DA7C350A4B}"/>
              </a:ext>
            </a:extLst>
          </p:cNvPr>
          <p:cNvSpPr>
            <a:spLocks noGrp="1"/>
          </p:cNvSpPr>
          <p:nvPr>
            <p:ph type="dt" sz="half" idx="14"/>
          </p:nvPr>
        </p:nvSpPr>
        <p:spPr/>
        <p:txBody>
          <a:bodyPr/>
          <a:lstStyle/>
          <a:p>
            <a:fld id="{6802D481-07BF-45B6-A759-4C35971868D3}" type="datetime1">
              <a:rPr lang="en-GB" smtClean="0"/>
              <a:t>10/09/2025</a:t>
            </a:fld>
            <a:endParaRPr lang="en-US" dirty="0"/>
          </a:p>
        </p:txBody>
      </p:sp>
      <p:sp>
        <p:nvSpPr>
          <p:cNvPr id="12" name="Footer Placeholder 11">
            <a:extLst>
              <a:ext uri="{FF2B5EF4-FFF2-40B4-BE49-F238E27FC236}">
                <a16:creationId xmlns:a16="http://schemas.microsoft.com/office/drawing/2014/main" id="{11E9E9F9-806F-BB45-A376-C54263843614}"/>
              </a:ext>
            </a:extLst>
          </p:cNvPr>
          <p:cNvSpPr>
            <a:spLocks noGrp="1"/>
          </p:cNvSpPr>
          <p:nvPr>
            <p:ph type="ftr" sz="quarter" idx="15"/>
          </p:nvPr>
        </p:nvSpPr>
        <p:spPr/>
        <p:txBody>
          <a:bodyPr/>
          <a:lstStyle/>
          <a:p>
            <a:endParaRPr lang="en-US" dirty="0"/>
          </a:p>
        </p:txBody>
      </p:sp>
      <p:sp>
        <p:nvSpPr>
          <p:cNvPr id="13" name="Slide Number Placeholder 12">
            <a:extLst>
              <a:ext uri="{FF2B5EF4-FFF2-40B4-BE49-F238E27FC236}">
                <a16:creationId xmlns:a16="http://schemas.microsoft.com/office/drawing/2014/main" id="{2BB25BD9-2377-544A-BF2D-56DED0D2A5FD}"/>
              </a:ext>
            </a:extLst>
          </p:cNvPr>
          <p:cNvSpPr>
            <a:spLocks noGrp="1"/>
          </p:cNvSpPr>
          <p:nvPr>
            <p:ph type="sldNum" sz="quarter" idx="16"/>
          </p:nvPr>
        </p:nvSpPr>
        <p:spPr/>
        <p:txBody>
          <a:bodyPr/>
          <a:lstStyle/>
          <a:p>
            <a:fld id="{99A355F5-91DB-364E-9ADB-D824C3FE291A}"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3600" y="6651535"/>
            <a:ext cx="176896" cy="446400"/>
          </a:xfrm>
          <a:prstGeom prst="rect">
            <a:avLst/>
          </a:prstGeom>
        </p:spPr>
      </p:pic>
    </p:spTree>
    <p:extLst>
      <p:ext uri="{BB962C8B-B14F-4D97-AF65-F5344CB8AC3E}">
        <p14:creationId xmlns:p14="http://schemas.microsoft.com/office/powerpoint/2010/main" val="1168796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 Sil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610724" cy="755650"/>
          </a:xfrm>
        </p:spPr>
        <p:txBody>
          <a:bodyPr/>
          <a:lstStyle/>
          <a:p>
            <a:r>
              <a:rPr lang="en-US" dirty="0"/>
              <a:t>CLICK TO EDIT MASTER TITLE STYLE</a:t>
            </a:r>
          </a:p>
        </p:txBody>
      </p:sp>
      <p:sp>
        <p:nvSpPr>
          <p:cNvPr id="3" name="Text Placeholder 2"/>
          <p:cNvSpPr>
            <a:spLocks noGrp="1"/>
          </p:cNvSpPr>
          <p:nvPr>
            <p:ph type="body" idx="1" hasCustomPrompt="1"/>
          </p:nvPr>
        </p:nvSpPr>
        <p:spPr>
          <a:xfrm>
            <a:off x="539750" y="1476375"/>
            <a:ext cx="3055940" cy="470120"/>
          </a:xfrm>
        </p:spPr>
        <p:txBody>
          <a:bodyPr anchor="t" anchorCtr="0"/>
          <a:lstStyle>
            <a:lvl1pPr marL="0" indent="0">
              <a:buNone/>
              <a:defRPr sz="1200"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add subtitle</a:t>
            </a:r>
          </a:p>
        </p:txBody>
      </p:sp>
      <p:sp>
        <p:nvSpPr>
          <p:cNvPr id="4" name="Content Placeholder 3"/>
          <p:cNvSpPr>
            <a:spLocks noGrp="1"/>
          </p:cNvSpPr>
          <p:nvPr>
            <p:ph sz="half" idx="2"/>
          </p:nvPr>
        </p:nvSpPr>
        <p:spPr>
          <a:xfrm>
            <a:off x="539750" y="2127471"/>
            <a:ext cx="3055937" cy="4460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3816351" y="1492390"/>
            <a:ext cx="3054350" cy="454105"/>
          </a:xfrm>
        </p:spPr>
        <p:txBody>
          <a:bodyPr anchor="t" anchorCtr="0"/>
          <a:lstStyle>
            <a:lvl1pPr marL="0" indent="0">
              <a:buNone/>
              <a:defRPr sz="1200"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add subtitle</a:t>
            </a:r>
          </a:p>
        </p:txBody>
      </p:sp>
      <p:sp>
        <p:nvSpPr>
          <p:cNvPr id="6" name="Content Placeholder 5"/>
          <p:cNvSpPr>
            <a:spLocks noGrp="1"/>
          </p:cNvSpPr>
          <p:nvPr>
            <p:ph sz="quarter" idx="4"/>
          </p:nvPr>
        </p:nvSpPr>
        <p:spPr>
          <a:xfrm>
            <a:off x="3816351" y="2127470"/>
            <a:ext cx="3054350" cy="4460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993B0418-04CD-1149-82BF-10786575F5F2}"/>
              </a:ext>
            </a:extLst>
          </p:cNvPr>
          <p:cNvSpPr>
            <a:spLocks noGrp="1"/>
          </p:cNvSpPr>
          <p:nvPr>
            <p:ph type="body" sz="quarter" idx="13" hasCustomPrompt="1"/>
          </p:nvPr>
        </p:nvSpPr>
        <p:spPr>
          <a:xfrm>
            <a:off x="7096125" y="1476375"/>
            <a:ext cx="3054350" cy="469900"/>
          </a:xfrm>
        </p:spPr>
        <p:txBody>
          <a:bodyPr/>
          <a:lstStyle>
            <a:lvl1pPr marL="0" indent="0">
              <a:buNone/>
              <a:defRPr sz="1200" b="1"/>
            </a:lvl1pPr>
          </a:lstStyle>
          <a:p>
            <a:pPr lvl="0"/>
            <a:r>
              <a:rPr lang="en-US" dirty="0"/>
              <a:t>Click to add subtitle</a:t>
            </a:r>
          </a:p>
        </p:txBody>
      </p:sp>
      <p:sp>
        <p:nvSpPr>
          <p:cNvPr id="13" name="Content Placeholder 12">
            <a:extLst>
              <a:ext uri="{FF2B5EF4-FFF2-40B4-BE49-F238E27FC236}">
                <a16:creationId xmlns:a16="http://schemas.microsoft.com/office/drawing/2014/main" id="{DD873361-7452-BA48-9EA3-3D6062385A21}"/>
              </a:ext>
            </a:extLst>
          </p:cNvPr>
          <p:cNvSpPr>
            <a:spLocks noGrp="1"/>
          </p:cNvSpPr>
          <p:nvPr>
            <p:ph sz="quarter" idx="14"/>
          </p:nvPr>
        </p:nvSpPr>
        <p:spPr>
          <a:xfrm>
            <a:off x="7089775" y="2127251"/>
            <a:ext cx="3060700" cy="4460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0681B1-E03F-8246-A7B4-2237137339CC}"/>
              </a:ext>
            </a:extLst>
          </p:cNvPr>
          <p:cNvSpPr>
            <a:spLocks noGrp="1"/>
          </p:cNvSpPr>
          <p:nvPr>
            <p:ph type="dt" sz="half" idx="15"/>
          </p:nvPr>
        </p:nvSpPr>
        <p:spPr/>
        <p:txBody>
          <a:bodyPr/>
          <a:lstStyle/>
          <a:p>
            <a:fld id="{971925F7-C5A5-46EA-BCAE-2D3AA40ACEBD}" type="datetime1">
              <a:rPr lang="en-GB" smtClean="0"/>
              <a:t>10/09/2025</a:t>
            </a:fld>
            <a:endParaRPr lang="en-US" dirty="0"/>
          </a:p>
        </p:txBody>
      </p:sp>
      <p:sp>
        <p:nvSpPr>
          <p:cNvPr id="15" name="Footer Placeholder 14">
            <a:extLst>
              <a:ext uri="{FF2B5EF4-FFF2-40B4-BE49-F238E27FC236}">
                <a16:creationId xmlns:a16="http://schemas.microsoft.com/office/drawing/2014/main" id="{595E9C67-02FB-934C-83F3-F3E39997B9FA}"/>
              </a:ext>
            </a:extLst>
          </p:cNvPr>
          <p:cNvSpPr>
            <a:spLocks noGrp="1"/>
          </p:cNvSpPr>
          <p:nvPr>
            <p:ph type="ftr" sz="quarter" idx="16"/>
          </p:nvPr>
        </p:nvSpPr>
        <p:spPr/>
        <p:txBody>
          <a:bodyPr/>
          <a:lstStyle/>
          <a:p>
            <a:endParaRPr lang="en-US" dirty="0"/>
          </a:p>
        </p:txBody>
      </p:sp>
      <p:sp>
        <p:nvSpPr>
          <p:cNvPr id="16" name="Slide Number Placeholder 15">
            <a:extLst>
              <a:ext uri="{FF2B5EF4-FFF2-40B4-BE49-F238E27FC236}">
                <a16:creationId xmlns:a16="http://schemas.microsoft.com/office/drawing/2014/main" id="{2BAC7A23-ACD9-644C-BFE1-6D9044E56192}"/>
              </a:ext>
            </a:extLst>
          </p:cNvPr>
          <p:cNvSpPr>
            <a:spLocks noGrp="1"/>
          </p:cNvSpPr>
          <p:nvPr>
            <p:ph type="sldNum" sz="quarter" idx="17"/>
          </p:nvPr>
        </p:nvSpPr>
        <p:spPr/>
        <p:txBody>
          <a:bodyPr/>
          <a:lstStyle/>
          <a:p>
            <a:fld id="{99A355F5-91DB-364E-9ADB-D824C3FE291A}"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3600" y="6651535"/>
            <a:ext cx="176896" cy="446400"/>
          </a:xfrm>
          <a:prstGeom prst="rect">
            <a:avLst/>
          </a:prstGeom>
        </p:spPr>
      </p:pic>
    </p:spTree>
    <p:extLst>
      <p:ext uri="{BB962C8B-B14F-4D97-AF65-F5344CB8AC3E}">
        <p14:creationId xmlns:p14="http://schemas.microsoft.com/office/powerpoint/2010/main" val="369161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 Sil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610724" cy="755650"/>
          </a:xfrm>
        </p:spPr>
        <p:txBody>
          <a:bodyPr/>
          <a:lstStyle/>
          <a:p>
            <a:r>
              <a:rPr lang="en-US" dirty="0"/>
              <a:t>CLICK TO EDIT MASTER TITLE STYLE</a:t>
            </a:r>
          </a:p>
        </p:txBody>
      </p:sp>
      <p:sp>
        <p:nvSpPr>
          <p:cNvPr id="3" name="Text Placeholder 2"/>
          <p:cNvSpPr>
            <a:spLocks noGrp="1"/>
          </p:cNvSpPr>
          <p:nvPr>
            <p:ph type="body" idx="1" hasCustomPrompt="1"/>
          </p:nvPr>
        </p:nvSpPr>
        <p:spPr>
          <a:xfrm>
            <a:off x="539750" y="1476375"/>
            <a:ext cx="2243140" cy="470120"/>
          </a:xfrm>
        </p:spPr>
        <p:txBody>
          <a:bodyPr anchor="t" anchorCtr="0"/>
          <a:lstStyle>
            <a:lvl1pPr marL="0" indent="0">
              <a:buNone/>
              <a:defRPr sz="1200"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add subtitle</a:t>
            </a:r>
          </a:p>
        </p:txBody>
      </p:sp>
      <p:sp>
        <p:nvSpPr>
          <p:cNvPr id="4" name="Content Placeholder 3"/>
          <p:cNvSpPr>
            <a:spLocks noGrp="1"/>
          </p:cNvSpPr>
          <p:nvPr>
            <p:ph sz="half" idx="2"/>
          </p:nvPr>
        </p:nvSpPr>
        <p:spPr>
          <a:xfrm>
            <a:off x="539751" y="2127471"/>
            <a:ext cx="2243138" cy="4460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2995613" y="1492390"/>
            <a:ext cx="2243138" cy="454105"/>
          </a:xfrm>
        </p:spPr>
        <p:txBody>
          <a:bodyPr anchor="t" anchorCtr="0"/>
          <a:lstStyle>
            <a:lvl1pPr marL="0" indent="0">
              <a:buNone/>
              <a:defRPr sz="1200"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add subtitle</a:t>
            </a:r>
          </a:p>
        </p:txBody>
      </p:sp>
      <p:sp>
        <p:nvSpPr>
          <p:cNvPr id="6" name="Content Placeholder 5"/>
          <p:cNvSpPr>
            <a:spLocks noGrp="1"/>
          </p:cNvSpPr>
          <p:nvPr>
            <p:ph sz="quarter" idx="4"/>
          </p:nvPr>
        </p:nvSpPr>
        <p:spPr>
          <a:xfrm>
            <a:off x="2995613" y="2127470"/>
            <a:ext cx="2243138" cy="4460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993B0418-04CD-1149-82BF-10786575F5F2}"/>
              </a:ext>
            </a:extLst>
          </p:cNvPr>
          <p:cNvSpPr>
            <a:spLocks noGrp="1"/>
          </p:cNvSpPr>
          <p:nvPr>
            <p:ph type="body" sz="quarter" idx="13" hasCustomPrompt="1"/>
          </p:nvPr>
        </p:nvSpPr>
        <p:spPr>
          <a:xfrm>
            <a:off x="5461000" y="1476375"/>
            <a:ext cx="2238484" cy="469900"/>
          </a:xfrm>
        </p:spPr>
        <p:txBody>
          <a:bodyPr/>
          <a:lstStyle>
            <a:lvl1pPr marL="0" indent="0">
              <a:buNone/>
              <a:defRPr sz="1200" b="1"/>
            </a:lvl1pPr>
          </a:lstStyle>
          <a:p>
            <a:pPr lvl="0"/>
            <a:r>
              <a:rPr lang="en-US" dirty="0"/>
              <a:t>Click to add subtitle</a:t>
            </a:r>
          </a:p>
        </p:txBody>
      </p:sp>
      <p:sp>
        <p:nvSpPr>
          <p:cNvPr id="13" name="Content Placeholder 12">
            <a:extLst>
              <a:ext uri="{FF2B5EF4-FFF2-40B4-BE49-F238E27FC236}">
                <a16:creationId xmlns:a16="http://schemas.microsoft.com/office/drawing/2014/main" id="{DD873361-7452-BA48-9EA3-3D6062385A21}"/>
              </a:ext>
            </a:extLst>
          </p:cNvPr>
          <p:cNvSpPr>
            <a:spLocks noGrp="1"/>
          </p:cNvSpPr>
          <p:nvPr>
            <p:ph sz="quarter" idx="14"/>
          </p:nvPr>
        </p:nvSpPr>
        <p:spPr>
          <a:xfrm>
            <a:off x="5454650" y="2127251"/>
            <a:ext cx="2243138" cy="4460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D9D802E1-D22E-3748-A427-6EDAA16D2131}"/>
              </a:ext>
            </a:extLst>
          </p:cNvPr>
          <p:cNvSpPr>
            <a:spLocks noGrp="1"/>
          </p:cNvSpPr>
          <p:nvPr>
            <p:ph type="body" sz="quarter" idx="15" hasCustomPrompt="1"/>
          </p:nvPr>
        </p:nvSpPr>
        <p:spPr>
          <a:xfrm>
            <a:off x="7908925" y="1476375"/>
            <a:ext cx="2241550" cy="469900"/>
          </a:xfrm>
        </p:spPr>
        <p:txBody>
          <a:bodyPr/>
          <a:lstStyle>
            <a:lvl1pPr marL="0" indent="0">
              <a:buNone/>
              <a:defRPr sz="1200" b="1"/>
            </a:lvl1pPr>
          </a:lstStyle>
          <a:p>
            <a:pPr lvl="0"/>
            <a:r>
              <a:rPr lang="en-US" dirty="0"/>
              <a:t>Click to add subtitle</a:t>
            </a:r>
          </a:p>
        </p:txBody>
      </p:sp>
      <p:sp>
        <p:nvSpPr>
          <p:cNvPr id="15" name="Content Placeholder 14">
            <a:extLst>
              <a:ext uri="{FF2B5EF4-FFF2-40B4-BE49-F238E27FC236}">
                <a16:creationId xmlns:a16="http://schemas.microsoft.com/office/drawing/2014/main" id="{EB17F31E-8237-5F45-BAD6-55EBD8A0C01F}"/>
              </a:ext>
            </a:extLst>
          </p:cNvPr>
          <p:cNvSpPr>
            <a:spLocks noGrp="1"/>
          </p:cNvSpPr>
          <p:nvPr>
            <p:ph sz="quarter" idx="16"/>
          </p:nvPr>
        </p:nvSpPr>
        <p:spPr>
          <a:xfrm>
            <a:off x="7908925" y="2127251"/>
            <a:ext cx="2241550" cy="4460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FDCBA6ED-3A38-E04D-9377-8FD2F2870C0E}"/>
              </a:ext>
            </a:extLst>
          </p:cNvPr>
          <p:cNvSpPr>
            <a:spLocks noGrp="1"/>
          </p:cNvSpPr>
          <p:nvPr>
            <p:ph type="dt" sz="half" idx="17"/>
          </p:nvPr>
        </p:nvSpPr>
        <p:spPr/>
        <p:txBody>
          <a:bodyPr/>
          <a:lstStyle/>
          <a:p>
            <a:fld id="{6FB5572D-8921-4FBE-9F66-28FA25BA90A2}" type="datetime1">
              <a:rPr lang="en-GB" smtClean="0"/>
              <a:t>10/09/2025</a:t>
            </a:fld>
            <a:endParaRPr lang="en-US" dirty="0"/>
          </a:p>
        </p:txBody>
      </p:sp>
      <p:sp>
        <p:nvSpPr>
          <p:cNvPr id="17" name="Footer Placeholder 16">
            <a:extLst>
              <a:ext uri="{FF2B5EF4-FFF2-40B4-BE49-F238E27FC236}">
                <a16:creationId xmlns:a16="http://schemas.microsoft.com/office/drawing/2014/main" id="{C0738AA9-1180-2F43-A04A-F329BF383827}"/>
              </a:ext>
            </a:extLst>
          </p:cNvPr>
          <p:cNvSpPr>
            <a:spLocks noGrp="1"/>
          </p:cNvSpPr>
          <p:nvPr>
            <p:ph type="ftr" sz="quarter" idx="18"/>
          </p:nvPr>
        </p:nvSpPr>
        <p:spPr/>
        <p:txBody>
          <a:bodyPr/>
          <a:lstStyle/>
          <a:p>
            <a:endParaRPr lang="en-US" dirty="0"/>
          </a:p>
        </p:txBody>
      </p:sp>
      <p:sp>
        <p:nvSpPr>
          <p:cNvPr id="18" name="Slide Number Placeholder 17">
            <a:extLst>
              <a:ext uri="{FF2B5EF4-FFF2-40B4-BE49-F238E27FC236}">
                <a16:creationId xmlns:a16="http://schemas.microsoft.com/office/drawing/2014/main" id="{27FB461A-F6B5-4841-8115-40FBC6027221}"/>
              </a:ext>
            </a:extLst>
          </p:cNvPr>
          <p:cNvSpPr>
            <a:spLocks noGrp="1"/>
          </p:cNvSpPr>
          <p:nvPr>
            <p:ph type="sldNum" sz="quarter" idx="19"/>
          </p:nvPr>
        </p:nvSpPr>
        <p:spPr/>
        <p:txBody>
          <a:bodyPr/>
          <a:lstStyle/>
          <a:p>
            <a:fld id="{99A355F5-91DB-364E-9ADB-D824C3FE291A}" type="slidenum">
              <a:rPr lang="en-US" smtClean="0"/>
              <a:pPr/>
              <a:t>‹#›</a:t>
            </a:fld>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3600" y="6651535"/>
            <a:ext cx="176896" cy="446400"/>
          </a:xfrm>
          <a:prstGeom prst="rect">
            <a:avLst/>
          </a:prstGeom>
        </p:spPr>
      </p:pic>
    </p:spTree>
    <p:extLst>
      <p:ext uri="{BB962C8B-B14F-4D97-AF65-F5344CB8AC3E}">
        <p14:creationId xmlns:p14="http://schemas.microsoft.com/office/powerpoint/2010/main" val="3122196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age - Silv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750" y="539751"/>
            <a:ext cx="9610725" cy="6048374"/>
          </a:xfrm>
        </p:spPr>
        <p:txBody>
          <a:bodyPr/>
          <a:lstStyle>
            <a:lvl1pPr marL="0" indent="0" algn="ctr">
              <a:buNone/>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[Add an image, chart or smart art]</a:t>
            </a:r>
          </a:p>
        </p:txBody>
      </p:sp>
      <p:sp>
        <p:nvSpPr>
          <p:cNvPr id="2" name="Date Placeholder 1">
            <a:extLst>
              <a:ext uri="{FF2B5EF4-FFF2-40B4-BE49-F238E27FC236}">
                <a16:creationId xmlns:a16="http://schemas.microsoft.com/office/drawing/2014/main" id="{694388D6-7E72-1445-A8F2-53928F89A3D8}"/>
              </a:ext>
            </a:extLst>
          </p:cNvPr>
          <p:cNvSpPr>
            <a:spLocks noGrp="1"/>
          </p:cNvSpPr>
          <p:nvPr>
            <p:ph type="dt" sz="half" idx="10"/>
          </p:nvPr>
        </p:nvSpPr>
        <p:spPr/>
        <p:txBody>
          <a:bodyPr/>
          <a:lstStyle>
            <a:lvl1pPr>
              <a:defRPr>
                <a:solidFill>
                  <a:schemeClr val="bg1"/>
                </a:solidFill>
              </a:defRPr>
            </a:lvl1pPr>
          </a:lstStyle>
          <a:p>
            <a:fld id="{A63C0B51-0DC7-49EC-AFE5-F4FBF0E25E53}" type="datetime1">
              <a:rPr lang="en-GB" smtClean="0"/>
              <a:t>10/09/2025</a:t>
            </a:fld>
            <a:endParaRPr lang="en-US" dirty="0"/>
          </a:p>
        </p:txBody>
      </p:sp>
      <p:sp>
        <p:nvSpPr>
          <p:cNvPr id="8" name="Footer Placeholder 7">
            <a:extLst>
              <a:ext uri="{FF2B5EF4-FFF2-40B4-BE49-F238E27FC236}">
                <a16:creationId xmlns:a16="http://schemas.microsoft.com/office/drawing/2014/main" id="{D316F746-DCB2-F347-8B06-DB6C6EE608F6}"/>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7B0728F1-965B-E343-BA58-2332FDBE1C2E}"/>
              </a:ext>
            </a:extLst>
          </p:cNvPr>
          <p:cNvSpPr>
            <a:spLocks noGrp="1"/>
          </p:cNvSpPr>
          <p:nvPr>
            <p:ph type="sldNum" sz="quarter" idx="12"/>
          </p:nvPr>
        </p:nvSpPr>
        <p:spPr/>
        <p:txBody>
          <a:bodyPr/>
          <a:lstStyle>
            <a:lvl1pPr>
              <a:defRPr>
                <a:solidFill>
                  <a:schemeClr val="bg1"/>
                </a:solidFill>
              </a:defRPr>
            </a:lvl1pPr>
          </a:lstStyle>
          <a:p>
            <a:fld id="{99A355F5-91DB-364E-9ADB-D824C3FE291A}"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3600" y="6651535"/>
            <a:ext cx="176896" cy="446400"/>
          </a:xfrm>
          <a:prstGeom prst="rect">
            <a:avLst/>
          </a:prstGeom>
        </p:spPr>
      </p:pic>
    </p:spTree>
    <p:extLst>
      <p:ext uri="{BB962C8B-B14F-4D97-AF65-F5344CB8AC3E}">
        <p14:creationId xmlns:p14="http://schemas.microsoft.com/office/powerpoint/2010/main" val="52615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age - Silv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10691813" cy="7559675"/>
          </a:xfrm>
        </p:spPr>
        <p:txBody>
          <a:bodyPr lIns="360000" tIns="360000" rIns="360000" bIns="360000"/>
          <a:lstStyle>
            <a:lvl1pPr marL="0" indent="0" algn="ctr">
              <a:buNone/>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[Add an image, chart or smart art]</a:t>
            </a:r>
          </a:p>
        </p:txBody>
      </p:sp>
    </p:spTree>
    <p:extLst>
      <p:ext uri="{BB962C8B-B14F-4D97-AF65-F5344CB8AC3E}">
        <p14:creationId xmlns:p14="http://schemas.microsoft.com/office/powerpoint/2010/main" val="1091112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Page - White">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25EDE0-AD01-C04D-82D0-870B4479B7B5}"/>
              </a:ext>
            </a:extLst>
          </p:cNvPr>
          <p:cNvSpPr txBox="1"/>
          <p:nvPr userDrawn="1"/>
        </p:nvSpPr>
        <p:spPr>
          <a:xfrm>
            <a:off x="540000" y="6796368"/>
            <a:ext cx="9610725" cy="359073"/>
          </a:xfrm>
          <a:prstGeom prst="rect">
            <a:avLst/>
          </a:prstGeom>
          <a:noFill/>
        </p:spPr>
        <p:txBody>
          <a:bodyPr wrap="square" lIns="0" tIns="0" rIns="0" bIns="0" rtlCol="0">
            <a:spAutoFit/>
          </a:bodyPr>
          <a:lstStyle/>
          <a:p>
            <a:pPr marL="0" marR="0" lvl="0" indent="0" algn="l" defTabSz="457200" rtl="0" eaLnBrk="1" fontAlgn="auto" latinLnBrk="0" hangingPunct="1">
              <a:lnSpc>
                <a:spcPts val="700"/>
              </a:lnSpc>
              <a:spcBef>
                <a:spcPts val="0"/>
              </a:spcBef>
              <a:spcAft>
                <a:spcPts val="0"/>
              </a:spcAft>
              <a:buClrTx/>
              <a:buSzTx/>
              <a:buFontTx/>
              <a:buNone/>
              <a:tabLst/>
              <a:defRPr/>
            </a:pPr>
            <a:r>
              <a:rPr lang="en-GB" sz="600" kern="0" baseline="0" dirty="0">
                <a:solidFill>
                  <a:schemeClr val="accent1"/>
                </a:solidFill>
                <a:effectLst/>
                <a:latin typeface="Arial" panose="020B0604020202020204" pitchFamily="34" charset="0"/>
                <a:ea typeface="+mn-ea"/>
                <a:cs typeface="Arial" panose="020B0604020202020204" pitchFamily="34" charset="0"/>
              </a:rPr>
              <a:t>© Addleshaw Goddard LLP. This document is for general information only and is correct as at the publication date. It is not legal advice, and Addleshaw Goddard assumes no duty of care or liability to any party in respect of its content. Addleshaw Goddard is an international legal practice carried on by Addleshaw Goddard LLP and its affiliated undertakings – please refer to the Legal Notices section of our website for country-specific regulatory information.</a:t>
            </a:r>
          </a:p>
          <a:p>
            <a:pPr marL="0" marR="0" lvl="0" indent="0" algn="l" defTabSz="457200" rtl="0" eaLnBrk="1" fontAlgn="auto" latinLnBrk="0" hangingPunct="1">
              <a:lnSpc>
                <a:spcPts val="700"/>
              </a:lnSpc>
              <a:spcBef>
                <a:spcPts val="0"/>
              </a:spcBef>
              <a:spcAft>
                <a:spcPts val="0"/>
              </a:spcAft>
              <a:buClrTx/>
              <a:buSzTx/>
              <a:buFontTx/>
              <a:buNone/>
              <a:tabLst/>
              <a:defRPr/>
            </a:pPr>
            <a:endParaRPr lang="en-GB" sz="600" kern="0" baseline="0" dirty="0">
              <a:solidFill>
                <a:schemeClr val="accent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ts val="700"/>
              </a:lnSpc>
              <a:spcBef>
                <a:spcPts val="0"/>
              </a:spcBef>
              <a:spcAft>
                <a:spcPts val="0"/>
              </a:spcAft>
              <a:buClrTx/>
              <a:buSzTx/>
              <a:buFontTx/>
              <a:buNone/>
              <a:tabLst/>
              <a:defRPr/>
            </a:pPr>
            <a:r>
              <a:rPr lang="en-GB" sz="600" kern="0" baseline="0" dirty="0">
                <a:solidFill>
                  <a:schemeClr val="accent1"/>
                </a:solidFill>
                <a:effectLst/>
                <a:latin typeface="Arial" panose="020B0604020202020204" pitchFamily="34" charset="0"/>
                <a:ea typeface="+mn-ea"/>
                <a:cs typeface="Arial" panose="020B0604020202020204" pitchFamily="34" charset="0"/>
              </a:rPr>
              <a:t>For further information, including about how we process your personal data, please consult our website www.addleshawgoddard.com or www.aglaw.com.</a:t>
            </a:r>
            <a:endParaRPr lang="en-US" sz="600" kern="0" baseline="0" dirty="0">
              <a:solidFill>
                <a:schemeClr val="accent1"/>
              </a:solidFill>
              <a:latin typeface="Arial" panose="020B0604020202020204" pitchFamily="34" charset="0"/>
              <a:cs typeface="Arial" panose="020B0604020202020204" pitchFamily="34" charset="0"/>
            </a:endParaRPr>
          </a:p>
        </p:txBody>
      </p:sp>
      <p:sp>
        <p:nvSpPr>
          <p:cNvPr id="8" name="TextBox 7"/>
          <p:cNvSpPr txBox="1"/>
          <p:nvPr userDrawn="1"/>
        </p:nvSpPr>
        <p:spPr>
          <a:xfrm>
            <a:off x="4445907" y="3670183"/>
            <a:ext cx="1800000" cy="217817"/>
          </a:xfrm>
          <a:prstGeom prst="rect">
            <a:avLst/>
          </a:prstGeom>
        </p:spPr>
        <p:txBody>
          <a:bodyPr wrap="square" lIns="0" tIns="0" rIns="0" bIns="0" rtlCol="0" anchor="b" anchorCtr="0">
            <a:spAutoFit/>
          </a:bodyPr>
          <a:lstStyle/>
          <a:p>
            <a:pPr algn="ctr">
              <a:lnSpc>
                <a:spcPts val="1900"/>
              </a:lnSpc>
            </a:pPr>
            <a:r>
              <a:rPr lang="en-GB" sz="1200" b="1" kern="0" spc="0" baseline="0" dirty="0">
                <a:solidFill>
                  <a:schemeClr val="accent1"/>
                </a:solidFill>
                <a:latin typeface="+mn-lt"/>
                <a:ea typeface="+mn-ea"/>
                <a:cs typeface="Gotham Bold"/>
              </a:rPr>
              <a:t>aglaw.com</a:t>
            </a:r>
          </a:p>
        </p:txBody>
      </p:sp>
      <p:sp>
        <p:nvSpPr>
          <p:cNvPr id="6" name="object 4"/>
          <p:cNvSpPr txBox="1"/>
          <p:nvPr userDrawn="1"/>
        </p:nvSpPr>
        <p:spPr>
          <a:xfrm>
            <a:off x="3153600" y="3312000"/>
            <a:ext cx="4788000" cy="349407"/>
          </a:xfrm>
          <a:prstGeom prst="rect">
            <a:avLst/>
          </a:prstGeom>
        </p:spPr>
        <p:txBody>
          <a:bodyPr vert="horz" wrap="square" lIns="0" tIns="0" rIns="0" bIns="0" rtlCol="0" anchor="ctr" anchorCtr="1">
            <a:noAutofit/>
          </a:bodyPr>
          <a:lstStyle/>
          <a:p>
            <a:pPr marR="365760" algn="ctr">
              <a:lnSpc>
                <a:spcPts val="2000"/>
              </a:lnSpc>
              <a:spcBef>
                <a:spcPts val="0"/>
              </a:spcBef>
              <a:spcAft>
                <a:spcPts val="600"/>
              </a:spcAft>
            </a:pPr>
            <a:r>
              <a:rPr lang="en-GB" sz="2000" b="1" kern="0" spc="0" baseline="0" dirty="0">
                <a:solidFill>
                  <a:schemeClr val="accent1"/>
                </a:solidFill>
                <a:latin typeface="+mn-lt"/>
                <a:cs typeface="Gotham Bold"/>
              </a:rPr>
              <a:t>MORE IMAGINATION </a:t>
            </a:r>
            <a:r>
              <a:rPr lang="en-GB" sz="2000" b="1" kern="0" spc="0" baseline="0" dirty="0">
                <a:solidFill>
                  <a:schemeClr val="accent6"/>
                </a:solidFill>
                <a:latin typeface="+mn-lt"/>
                <a:cs typeface="Gotham Bold"/>
              </a:rPr>
              <a:t>MORE IMPACT</a:t>
            </a:r>
            <a:endParaRPr sz="2000" b="1" kern="0" spc="0" baseline="0" dirty="0">
              <a:solidFill>
                <a:schemeClr val="accent6"/>
              </a:solidFill>
              <a:latin typeface="+mn-lt"/>
              <a:cs typeface="Gotham Bold"/>
            </a:endParaRPr>
          </a:p>
        </p:txBody>
      </p:sp>
    </p:spTree>
    <p:extLst>
      <p:ext uri="{BB962C8B-B14F-4D97-AF65-F5344CB8AC3E}">
        <p14:creationId xmlns:p14="http://schemas.microsoft.com/office/powerpoint/2010/main" val="327899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 White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39750"/>
            <a:ext cx="9610725" cy="755650"/>
          </a:xfrm>
        </p:spPr>
        <p:txBody>
          <a:bodyPr anchor="t" anchorCtr="0"/>
          <a:lstStyle>
            <a:lvl1pPr>
              <a:defRPr cap="all" baseline="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539750" y="1476376"/>
            <a:ext cx="9610725" cy="5111750"/>
          </a:xfrm>
        </p:spPr>
        <p:txBody>
          <a:bodyPr/>
          <a:lstStyle>
            <a:lvl1pPr>
              <a:buClr>
                <a:schemeClr val="accent1"/>
              </a:buClr>
              <a:defRPr>
                <a:solidFill>
                  <a:schemeClr val="tx2"/>
                </a:solidFill>
              </a:defRPr>
            </a:lvl1pPr>
            <a:lvl2pPr>
              <a:buClr>
                <a:schemeClr val="accent1"/>
              </a:buClr>
              <a:defRPr>
                <a:solidFill>
                  <a:schemeClr val="tx2"/>
                </a:solidFill>
              </a:defRPr>
            </a:lvl2pPr>
            <a:lvl3pPr>
              <a:buClr>
                <a:schemeClr val="accent1"/>
              </a:buClr>
              <a:defRPr>
                <a:solidFill>
                  <a:schemeClr val="tx2"/>
                </a:solidFill>
              </a:defRPr>
            </a:lvl3pPr>
            <a:lvl4pPr>
              <a:buClr>
                <a:schemeClr val="accent1"/>
              </a:buClr>
              <a:defRPr>
                <a:solidFill>
                  <a:schemeClr val="tx2"/>
                </a:solidFill>
              </a:defRPr>
            </a:lvl4pPr>
            <a:lvl5pPr>
              <a:buClr>
                <a:schemeClr val="accent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14BB4D3D-9310-2741-8986-06E0544E490B}"/>
              </a:ext>
            </a:extLst>
          </p:cNvPr>
          <p:cNvSpPr>
            <a:spLocks noGrp="1"/>
          </p:cNvSpPr>
          <p:nvPr>
            <p:ph type="dt" sz="half" idx="10"/>
          </p:nvPr>
        </p:nvSpPr>
        <p:spPr/>
        <p:txBody>
          <a:bodyPr/>
          <a:lstStyle/>
          <a:p>
            <a:fld id="{C13E4933-7D15-422A-894E-A64078BFBCD2}" type="datetime1">
              <a:rPr lang="en-GB" smtClean="0"/>
              <a:t>10/09/2025</a:t>
            </a:fld>
            <a:endParaRPr lang="en-US" dirty="0"/>
          </a:p>
        </p:txBody>
      </p:sp>
      <p:sp>
        <p:nvSpPr>
          <p:cNvPr id="9" name="Footer Placeholder 8">
            <a:extLst>
              <a:ext uri="{FF2B5EF4-FFF2-40B4-BE49-F238E27FC236}">
                <a16:creationId xmlns:a16="http://schemas.microsoft.com/office/drawing/2014/main" id="{5007BD4E-29B3-F04D-9682-BF5511DF8C75}"/>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874CBFB-C127-6547-AF6C-F0F2E03405C3}"/>
              </a:ext>
            </a:extLst>
          </p:cNvPr>
          <p:cNvSpPr>
            <a:spLocks noGrp="1"/>
          </p:cNvSpPr>
          <p:nvPr>
            <p:ph type="sldNum" sz="quarter" idx="12"/>
          </p:nvPr>
        </p:nvSpPr>
        <p:spPr/>
        <p:txBody>
          <a:bodyPr/>
          <a:lstStyle/>
          <a:p>
            <a:fld id="{99A355F5-91DB-364E-9ADB-D824C3FE291A}" type="slidenum">
              <a:rPr lang="en-US" smtClean="0"/>
              <a:pPr/>
              <a:t>‹#›</a:t>
            </a:fld>
            <a:endParaRPr lang="en-US" dirty="0"/>
          </a:p>
        </p:txBody>
      </p:sp>
    </p:spTree>
    <p:extLst>
      <p:ext uri="{BB962C8B-B14F-4D97-AF65-F5344CB8AC3E}">
        <p14:creationId xmlns:p14="http://schemas.microsoft.com/office/powerpoint/2010/main" val="128678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3" name="Content Placeholder 2"/>
          <p:cNvSpPr>
            <a:spLocks noGrp="1"/>
          </p:cNvSpPr>
          <p:nvPr>
            <p:ph sz="half" idx="1"/>
          </p:nvPr>
        </p:nvSpPr>
        <p:spPr>
          <a:xfrm>
            <a:off x="539750" y="2245166"/>
            <a:ext cx="4697413" cy="434295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54650" y="2245166"/>
            <a:ext cx="4695825" cy="434295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7D727E1E-B9F5-0E4C-81C3-51F41255A775}"/>
              </a:ext>
            </a:extLst>
          </p:cNvPr>
          <p:cNvSpPr>
            <a:spLocks noGrp="1"/>
          </p:cNvSpPr>
          <p:nvPr>
            <p:ph type="body" sz="quarter" idx="13" hasCustomPrompt="1"/>
          </p:nvPr>
        </p:nvSpPr>
        <p:spPr>
          <a:xfrm>
            <a:off x="539750" y="1476375"/>
            <a:ext cx="9610725" cy="587815"/>
          </a:xfrm>
        </p:spPr>
        <p:txBody>
          <a:bodyPr/>
          <a:lstStyle>
            <a:lvl1pPr marL="0" indent="0">
              <a:buNone/>
              <a:defRPr sz="1600"/>
            </a:lvl1pPr>
          </a:lstStyle>
          <a:p>
            <a:pPr lvl="0"/>
            <a:r>
              <a:rPr lang="en-US" dirty="0"/>
              <a:t>Click to add subtitle</a:t>
            </a:r>
          </a:p>
        </p:txBody>
      </p:sp>
      <p:sp>
        <p:nvSpPr>
          <p:cNvPr id="8" name="Date Placeholder 7">
            <a:extLst>
              <a:ext uri="{FF2B5EF4-FFF2-40B4-BE49-F238E27FC236}">
                <a16:creationId xmlns:a16="http://schemas.microsoft.com/office/drawing/2014/main" id="{86EC5601-5555-FA4B-B320-70DA7C350A4B}"/>
              </a:ext>
            </a:extLst>
          </p:cNvPr>
          <p:cNvSpPr>
            <a:spLocks noGrp="1"/>
          </p:cNvSpPr>
          <p:nvPr>
            <p:ph type="dt" sz="half" idx="14"/>
          </p:nvPr>
        </p:nvSpPr>
        <p:spPr/>
        <p:txBody>
          <a:bodyPr/>
          <a:lstStyle/>
          <a:p>
            <a:fld id="{BE6D93CE-0741-4D08-B2BE-0AD54CCAEA16}" type="datetime1">
              <a:rPr lang="en-GB" smtClean="0"/>
              <a:t>10/09/2025</a:t>
            </a:fld>
            <a:endParaRPr lang="en-US" dirty="0"/>
          </a:p>
        </p:txBody>
      </p:sp>
      <p:sp>
        <p:nvSpPr>
          <p:cNvPr id="12" name="Footer Placeholder 11">
            <a:extLst>
              <a:ext uri="{FF2B5EF4-FFF2-40B4-BE49-F238E27FC236}">
                <a16:creationId xmlns:a16="http://schemas.microsoft.com/office/drawing/2014/main" id="{11E9E9F9-806F-BB45-A376-C54263843614}"/>
              </a:ext>
            </a:extLst>
          </p:cNvPr>
          <p:cNvSpPr>
            <a:spLocks noGrp="1"/>
          </p:cNvSpPr>
          <p:nvPr>
            <p:ph type="ftr" sz="quarter" idx="15"/>
          </p:nvPr>
        </p:nvSpPr>
        <p:spPr/>
        <p:txBody>
          <a:bodyPr/>
          <a:lstStyle/>
          <a:p>
            <a:endParaRPr lang="en-US" dirty="0"/>
          </a:p>
        </p:txBody>
      </p:sp>
      <p:sp>
        <p:nvSpPr>
          <p:cNvPr id="13" name="Slide Number Placeholder 12">
            <a:extLst>
              <a:ext uri="{FF2B5EF4-FFF2-40B4-BE49-F238E27FC236}">
                <a16:creationId xmlns:a16="http://schemas.microsoft.com/office/drawing/2014/main" id="{2BB25BD9-2377-544A-BF2D-56DED0D2A5FD}"/>
              </a:ext>
            </a:extLst>
          </p:cNvPr>
          <p:cNvSpPr>
            <a:spLocks noGrp="1"/>
          </p:cNvSpPr>
          <p:nvPr>
            <p:ph type="sldNum" sz="quarter" idx="16"/>
          </p:nvPr>
        </p:nvSpPr>
        <p:spPr/>
        <p:txBody>
          <a:bodyPr/>
          <a:lstStyle/>
          <a:p>
            <a:fld id="{99A355F5-91DB-364E-9ADB-D824C3FE291A}" type="slidenum">
              <a:rPr lang="en-US" smtClean="0"/>
              <a:pPr/>
              <a:t>‹#›</a:t>
            </a:fld>
            <a:endParaRPr lang="en-US" dirty="0"/>
          </a:p>
        </p:txBody>
      </p:sp>
      <p:pic>
        <p:nvPicPr>
          <p:cNvPr id="11" name="Logo" descr="Addleshaw Goddard (logo)">
            <a:extLst>
              <a:ext uri="{FF2B5EF4-FFF2-40B4-BE49-F238E27FC236}">
                <a16:creationId xmlns:a16="http://schemas.microsoft.com/office/drawing/2014/main" id="{696F3469-BCE8-F54C-835B-FAF1E170A5BD}"/>
              </a:ext>
            </a:extLst>
          </p:cNvPr>
          <p:cNvPicPr>
            <a:picLocks noChangeAspect="1"/>
          </p:cNvPicPr>
          <p:nvPr userDrawn="1"/>
        </p:nvPicPr>
        <p:blipFill rotWithShape="1">
          <a:blip r:embed="rId2"/>
          <a:srcRect r="89903"/>
          <a:stretch/>
        </p:blipFill>
        <p:spPr>
          <a:xfrm>
            <a:off x="9995202" y="6651535"/>
            <a:ext cx="181739" cy="447333"/>
          </a:xfrm>
          <a:prstGeom prst="rect">
            <a:avLst/>
          </a:prstGeom>
        </p:spPr>
      </p:pic>
    </p:spTree>
    <p:extLst>
      <p:ext uri="{BB962C8B-B14F-4D97-AF65-F5344CB8AC3E}">
        <p14:creationId xmlns:p14="http://schemas.microsoft.com/office/powerpoint/2010/main" val="125646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610724" cy="755650"/>
          </a:xfrm>
        </p:spPr>
        <p:txBody>
          <a:bodyPr/>
          <a:lstStyle>
            <a:lvl1pPr>
              <a:defRPr cap="all" baseline="0"/>
            </a:lvl1pPr>
          </a:lstStyle>
          <a:p>
            <a:r>
              <a:rPr lang="en-US" dirty="0"/>
              <a:t>CLICK TO EDIT MASTER TITLE STYLE</a:t>
            </a:r>
          </a:p>
        </p:txBody>
      </p:sp>
      <p:sp>
        <p:nvSpPr>
          <p:cNvPr id="3" name="Text Placeholder 2"/>
          <p:cNvSpPr>
            <a:spLocks noGrp="1"/>
          </p:cNvSpPr>
          <p:nvPr>
            <p:ph type="body" idx="1" hasCustomPrompt="1"/>
          </p:nvPr>
        </p:nvSpPr>
        <p:spPr>
          <a:xfrm>
            <a:off x="539750" y="1476375"/>
            <a:ext cx="3055940" cy="470120"/>
          </a:xfrm>
        </p:spPr>
        <p:txBody>
          <a:bodyPr anchor="t" anchorCtr="0"/>
          <a:lstStyle>
            <a:lvl1pPr marL="0" indent="0">
              <a:buNone/>
              <a:defRPr sz="1200"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add subtitle</a:t>
            </a:r>
          </a:p>
        </p:txBody>
      </p:sp>
      <p:sp>
        <p:nvSpPr>
          <p:cNvPr id="4" name="Content Placeholder 3"/>
          <p:cNvSpPr>
            <a:spLocks noGrp="1"/>
          </p:cNvSpPr>
          <p:nvPr>
            <p:ph sz="half" idx="2" hasCustomPrompt="1"/>
          </p:nvPr>
        </p:nvSpPr>
        <p:spPr>
          <a:xfrm>
            <a:off x="539750" y="2127471"/>
            <a:ext cx="3055937" cy="446065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p:txBody>
      </p:sp>
      <p:sp>
        <p:nvSpPr>
          <p:cNvPr id="5" name="Text Placeholder 4"/>
          <p:cNvSpPr>
            <a:spLocks noGrp="1"/>
          </p:cNvSpPr>
          <p:nvPr>
            <p:ph type="body" sz="quarter" idx="3" hasCustomPrompt="1"/>
          </p:nvPr>
        </p:nvSpPr>
        <p:spPr>
          <a:xfrm>
            <a:off x="3816351" y="1492390"/>
            <a:ext cx="3054350" cy="454105"/>
          </a:xfrm>
        </p:spPr>
        <p:txBody>
          <a:bodyPr anchor="t" anchorCtr="0"/>
          <a:lstStyle>
            <a:lvl1pPr marL="0" indent="0">
              <a:buNone/>
              <a:defRPr sz="1200"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add subtitle</a:t>
            </a:r>
          </a:p>
        </p:txBody>
      </p:sp>
      <p:sp>
        <p:nvSpPr>
          <p:cNvPr id="6" name="Content Placeholder 5"/>
          <p:cNvSpPr>
            <a:spLocks noGrp="1"/>
          </p:cNvSpPr>
          <p:nvPr>
            <p:ph sz="quarter" idx="4"/>
          </p:nvPr>
        </p:nvSpPr>
        <p:spPr>
          <a:xfrm>
            <a:off x="3816351" y="2127470"/>
            <a:ext cx="3054350" cy="446065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993B0418-04CD-1149-82BF-10786575F5F2}"/>
              </a:ext>
            </a:extLst>
          </p:cNvPr>
          <p:cNvSpPr>
            <a:spLocks noGrp="1"/>
          </p:cNvSpPr>
          <p:nvPr>
            <p:ph type="body" sz="quarter" idx="13" hasCustomPrompt="1"/>
          </p:nvPr>
        </p:nvSpPr>
        <p:spPr>
          <a:xfrm>
            <a:off x="7096125" y="1476375"/>
            <a:ext cx="3054350" cy="469900"/>
          </a:xfrm>
        </p:spPr>
        <p:txBody>
          <a:bodyPr/>
          <a:lstStyle>
            <a:lvl1pPr marL="0" indent="0">
              <a:buNone/>
              <a:defRPr sz="1200" b="1"/>
            </a:lvl1pPr>
          </a:lstStyle>
          <a:p>
            <a:pPr lvl="0"/>
            <a:r>
              <a:rPr lang="en-US" dirty="0"/>
              <a:t>Click to add subtitle</a:t>
            </a:r>
          </a:p>
        </p:txBody>
      </p:sp>
      <p:sp>
        <p:nvSpPr>
          <p:cNvPr id="13" name="Content Placeholder 12">
            <a:extLst>
              <a:ext uri="{FF2B5EF4-FFF2-40B4-BE49-F238E27FC236}">
                <a16:creationId xmlns:a16="http://schemas.microsoft.com/office/drawing/2014/main" id="{DD873361-7452-BA48-9EA3-3D6062385A21}"/>
              </a:ext>
            </a:extLst>
          </p:cNvPr>
          <p:cNvSpPr>
            <a:spLocks noGrp="1"/>
          </p:cNvSpPr>
          <p:nvPr>
            <p:ph sz="quarter" idx="14"/>
          </p:nvPr>
        </p:nvSpPr>
        <p:spPr>
          <a:xfrm>
            <a:off x="7089775" y="2127251"/>
            <a:ext cx="3060700" cy="446086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FF0681B1-E03F-8246-A7B4-2237137339CC}"/>
              </a:ext>
            </a:extLst>
          </p:cNvPr>
          <p:cNvSpPr>
            <a:spLocks noGrp="1"/>
          </p:cNvSpPr>
          <p:nvPr>
            <p:ph type="dt" sz="half" idx="15"/>
          </p:nvPr>
        </p:nvSpPr>
        <p:spPr/>
        <p:txBody>
          <a:bodyPr/>
          <a:lstStyle/>
          <a:p>
            <a:fld id="{4DF2D961-4220-4055-8DFD-7BE8B8C0EBF7}" type="datetime1">
              <a:rPr lang="en-GB" smtClean="0"/>
              <a:t>10/09/2025</a:t>
            </a:fld>
            <a:endParaRPr lang="en-US" dirty="0"/>
          </a:p>
        </p:txBody>
      </p:sp>
      <p:sp>
        <p:nvSpPr>
          <p:cNvPr id="15" name="Footer Placeholder 14">
            <a:extLst>
              <a:ext uri="{FF2B5EF4-FFF2-40B4-BE49-F238E27FC236}">
                <a16:creationId xmlns:a16="http://schemas.microsoft.com/office/drawing/2014/main" id="{595E9C67-02FB-934C-83F3-F3E39997B9FA}"/>
              </a:ext>
            </a:extLst>
          </p:cNvPr>
          <p:cNvSpPr>
            <a:spLocks noGrp="1"/>
          </p:cNvSpPr>
          <p:nvPr>
            <p:ph type="ftr" sz="quarter" idx="16"/>
          </p:nvPr>
        </p:nvSpPr>
        <p:spPr/>
        <p:txBody>
          <a:bodyPr/>
          <a:lstStyle/>
          <a:p>
            <a:endParaRPr lang="en-US" dirty="0"/>
          </a:p>
        </p:txBody>
      </p:sp>
      <p:sp>
        <p:nvSpPr>
          <p:cNvPr id="16" name="Slide Number Placeholder 15">
            <a:extLst>
              <a:ext uri="{FF2B5EF4-FFF2-40B4-BE49-F238E27FC236}">
                <a16:creationId xmlns:a16="http://schemas.microsoft.com/office/drawing/2014/main" id="{2BAC7A23-ACD9-644C-BFE1-6D9044E56192}"/>
              </a:ext>
            </a:extLst>
          </p:cNvPr>
          <p:cNvSpPr>
            <a:spLocks noGrp="1"/>
          </p:cNvSpPr>
          <p:nvPr>
            <p:ph type="sldNum" sz="quarter" idx="17"/>
          </p:nvPr>
        </p:nvSpPr>
        <p:spPr/>
        <p:txBody>
          <a:bodyPr/>
          <a:lstStyle/>
          <a:p>
            <a:fld id="{99A355F5-91DB-364E-9ADB-D824C3FE291A}" type="slidenum">
              <a:rPr lang="en-US" smtClean="0"/>
              <a:pPr/>
              <a:t>‹#›</a:t>
            </a:fld>
            <a:endParaRPr lang="en-US" dirty="0"/>
          </a:p>
        </p:txBody>
      </p:sp>
      <p:pic>
        <p:nvPicPr>
          <p:cNvPr id="14" name="Logo" descr="Addleshaw Goddard (logo)">
            <a:extLst>
              <a:ext uri="{FF2B5EF4-FFF2-40B4-BE49-F238E27FC236}">
                <a16:creationId xmlns:a16="http://schemas.microsoft.com/office/drawing/2014/main" id="{DA6EC18F-C315-4042-89CB-DDFD6F026C02}"/>
              </a:ext>
            </a:extLst>
          </p:cNvPr>
          <p:cNvPicPr>
            <a:picLocks noChangeAspect="1"/>
          </p:cNvPicPr>
          <p:nvPr userDrawn="1"/>
        </p:nvPicPr>
        <p:blipFill rotWithShape="1">
          <a:blip r:embed="rId2"/>
          <a:srcRect r="89903"/>
          <a:stretch/>
        </p:blipFill>
        <p:spPr>
          <a:xfrm>
            <a:off x="9995202" y="6651535"/>
            <a:ext cx="181739" cy="447333"/>
          </a:xfrm>
          <a:prstGeom prst="rect">
            <a:avLst/>
          </a:prstGeom>
        </p:spPr>
      </p:pic>
    </p:spTree>
    <p:extLst>
      <p:ext uri="{BB962C8B-B14F-4D97-AF65-F5344CB8AC3E}">
        <p14:creationId xmlns:p14="http://schemas.microsoft.com/office/powerpoint/2010/main" val="331381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lum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610724" cy="755650"/>
          </a:xfrm>
        </p:spPr>
        <p:txBody>
          <a:bodyPr/>
          <a:lstStyle>
            <a:lvl1pPr>
              <a:defRPr cap="all" baseline="0"/>
            </a:lvl1pPr>
          </a:lstStyle>
          <a:p>
            <a:r>
              <a:rPr lang="en-US" dirty="0"/>
              <a:t>CLICK TO EDIT MASTER TITLE STYLE</a:t>
            </a:r>
          </a:p>
        </p:txBody>
      </p:sp>
      <p:sp>
        <p:nvSpPr>
          <p:cNvPr id="3" name="Text Placeholder 2"/>
          <p:cNvSpPr>
            <a:spLocks noGrp="1"/>
          </p:cNvSpPr>
          <p:nvPr>
            <p:ph type="body" idx="1" hasCustomPrompt="1"/>
          </p:nvPr>
        </p:nvSpPr>
        <p:spPr>
          <a:xfrm>
            <a:off x="539750" y="1476375"/>
            <a:ext cx="2243140" cy="470120"/>
          </a:xfrm>
        </p:spPr>
        <p:txBody>
          <a:bodyPr anchor="t" anchorCtr="0"/>
          <a:lstStyle>
            <a:lvl1pPr marL="0" indent="0">
              <a:buNone/>
              <a:defRPr sz="1200"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add subtitle</a:t>
            </a:r>
          </a:p>
        </p:txBody>
      </p:sp>
      <p:sp>
        <p:nvSpPr>
          <p:cNvPr id="4" name="Content Placeholder 3"/>
          <p:cNvSpPr>
            <a:spLocks noGrp="1"/>
          </p:cNvSpPr>
          <p:nvPr>
            <p:ph sz="half" idx="2"/>
          </p:nvPr>
        </p:nvSpPr>
        <p:spPr>
          <a:xfrm>
            <a:off x="539751" y="2127471"/>
            <a:ext cx="2243138" cy="446065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2995613" y="1492390"/>
            <a:ext cx="2243138" cy="454105"/>
          </a:xfrm>
        </p:spPr>
        <p:txBody>
          <a:bodyPr anchor="t" anchorCtr="0"/>
          <a:lstStyle>
            <a:lvl1pPr marL="0" indent="0">
              <a:buNone/>
              <a:defRPr sz="1200"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dirty="0"/>
              <a:t>Click to add subtitle</a:t>
            </a:r>
          </a:p>
        </p:txBody>
      </p:sp>
      <p:sp>
        <p:nvSpPr>
          <p:cNvPr id="6" name="Content Placeholder 5"/>
          <p:cNvSpPr>
            <a:spLocks noGrp="1"/>
          </p:cNvSpPr>
          <p:nvPr>
            <p:ph sz="quarter" idx="4"/>
          </p:nvPr>
        </p:nvSpPr>
        <p:spPr>
          <a:xfrm>
            <a:off x="2995613" y="2127470"/>
            <a:ext cx="2243138" cy="446065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993B0418-04CD-1149-82BF-10786575F5F2}"/>
              </a:ext>
            </a:extLst>
          </p:cNvPr>
          <p:cNvSpPr>
            <a:spLocks noGrp="1"/>
          </p:cNvSpPr>
          <p:nvPr>
            <p:ph type="body" sz="quarter" idx="13" hasCustomPrompt="1"/>
          </p:nvPr>
        </p:nvSpPr>
        <p:spPr>
          <a:xfrm>
            <a:off x="5461000" y="1476375"/>
            <a:ext cx="2238484" cy="469900"/>
          </a:xfrm>
        </p:spPr>
        <p:txBody>
          <a:bodyPr/>
          <a:lstStyle>
            <a:lvl1pPr marL="0" indent="0">
              <a:buNone/>
              <a:defRPr sz="1200" b="1"/>
            </a:lvl1pPr>
          </a:lstStyle>
          <a:p>
            <a:pPr lvl="0"/>
            <a:r>
              <a:rPr lang="en-US" dirty="0"/>
              <a:t>Click to add subtitle</a:t>
            </a:r>
          </a:p>
        </p:txBody>
      </p:sp>
      <p:sp>
        <p:nvSpPr>
          <p:cNvPr id="13" name="Content Placeholder 12">
            <a:extLst>
              <a:ext uri="{FF2B5EF4-FFF2-40B4-BE49-F238E27FC236}">
                <a16:creationId xmlns:a16="http://schemas.microsoft.com/office/drawing/2014/main" id="{DD873361-7452-BA48-9EA3-3D6062385A21}"/>
              </a:ext>
            </a:extLst>
          </p:cNvPr>
          <p:cNvSpPr>
            <a:spLocks noGrp="1"/>
          </p:cNvSpPr>
          <p:nvPr>
            <p:ph sz="quarter" idx="14"/>
          </p:nvPr>
        </p:nvSpPr>
        <p:spPr>
          <a:xfrm>
            <a:off x="5454650" y="2127251"/>
            <a:ext cx="2243138" cy="446086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D9D802E1-D22E-3748-A427-6EDAA16D2131}"/>
              </a:ext>
            </a:extLst>
          </p:cNvPr>
          <p:cNvSpPr>
            <a:spLocks noGrp="1"/>
          </p:cNvSpPr>
          <p:nvPr>
            <p:ph type="body" sz="quarter" idx="15" hasCustomPrompt="1"/>
          </p:nvPr>
        </p:nvSpPr>
        <p:spPr>
          <a:xfrm>
            <a:off x="7908925" y="1476375"/>
            <a:ext cx="2241550" cy="469900"/>
          </a:xfrm>
        </p:spPr>
        <p:txBody>
          <a:bodyPr/>
          <a:lstStyle>
            <a:lvl1pPr marL="0" indent="0">
              <a:buNone/>
              <a:defRPr sz="1200" b="1"/>
            </a:lvl1pPr>
          </a:lstStyle>
          <a:p>
            <a:pPr lvl="0"/>
            <a:r>
              <a:rPr lang="en-US" dirty="0"/>
              <a:t>Click to add subtitle</a:t>
            </a:r>
          </a:p>
        </p:txBody>
      </p:sp>
      <p:sp>
        <p:nvSpPr>
          <p:cNvPr id="15" name="Content Placeholder 14">
            <a:extLst>
              <a:ext uri="{FF2B5EF4-FFF2-40B4-BE49-F238E27FC236}">
                <a16:creationId xmlns:a16="http://schemas.microsoft.com/office/drawing/2014/main" id="{EB17F31E-8237-5F45-BAD6-55EBD8A0C01F}"/>
              </a:ext>
            </a:extLst>
          </p:cNvPr>
          <p:cNvSpPr>
            <a:spLocks noGrp="1"/>
          </p:cNvSpPr>
          <p:nvPr>
            <p:ph sz="quarter" idx="16"/>
          </p:nvPr>
        </p:nvSpPr>
        <p:spPr>
          <a:xfrm>
            <a:off x="7908925" y="2127251"/>
            <a:ext cx="2241550" cy="446086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FDCBA6ED-3A38-E04D-9377-8FD2F2870C0E}"/>
              </a:ext>
            </a:extLst>
          </p:cNvPr>
          <p:cNvSpPr>
            <a:spLocks noGrp="1"/>
          </p:cNvSpPr>
          <p:nvPr>
            <p:ph type="dt" sz="half" idx="17"/>
          </p:nvPr>
        </p:nvSpPr>
        <p:spPr/>
        <p:txBody>
          <a:bodyPr/>
          <a:lstStyle/>
          <a:p>
            <a:fld id="{9C2697F4-8B0F-4204-8CAE-353FA8DAB17F}" type="datetime1">
              <a:rPr lang="en-GB" smtClean="0"/>
              <a:t>10/09/2025</a:t>
            </a:fld>
            <a:endParaRPr lang="en-US" dirty="0"/>
          </a:p>
        </p:txBody>
      </p:sp>
      <p:sp>
        <p:nvSpPr>
          <p:cNvPr id="17" name="Footer Placeholder 16">
            <a:extLst>
              <a:ext uri="{FF2B5EF4-FFF2-40B4-BE49-F238E27FC236}">
                <a16:creationId xmlns:a16="http://schemas.microsoft.com/office/drawing/2014/main" id="{C0738AA9-1180-2F43-A04A-F329BF383827}"/>
              </a:ext>
            </a:extLst>
          </p:cNvPr>
          <p:cNvSpPr>
            <a:spLocks noGrp="1"/>
          </p:cNvSpPr>
          <p:nvPr>
            <p:ph type="ftr" sz="quarter" idx="18"/>
          </p:nvPr>
        </p:nvSpPr>
        <p:spPr/>
        <p:txBody>
          <a:bodyPr/>
          <a:lstStyle/>
          <a:p>
            <a:endParaRPr lang="en-US" dirty="0"/>
          </a:p>
        </p:txBody>
      </p:sp>
      <p:sp>
        <p:nvSpPr>
          <p:cNvPr id="18" name="Slide Number Placeholder 17">
            <a:extLst>
              <a:ext uri="{FF2B5EF4-FFF2-40B4-BE49-F238E27FC236}">
                <a16:creationId xmlns:a16="http://schemas.microsoft.com/office/drawing/2014/main" id="{27FB461A-F6B5-4841-8115-40FBC6027221}"/>
              </a:ext>
            </a:extLst>
          </p:cNvPr>
          <p:cNvSpPr>
            <a:spLocks noGrp="1"/>
          </p:cNvSpPr>
          <p:nvPr>
            <p:ph type="sldNum" sz="quarter" idx="19"/>
          </p:nvPr>
        </p:nvSpPr>
        <p:spPr/>
        <p:txBody>
          <a:bodyPr/>
          <a:lstStyle/>
          <a:p>
            <a:fld id="{99A355F5-91DB-364E-9ADB-D824C3FE291A}" type="slidenum">
              <a:rPr lang="en-US" smtClean="0"/>
              <a:pPr/>
              <a:t>‹#›</a:t>
            </a:fld>
            <a:endParaRPr lang="en-US" dirty="0"/>
          </a:p>
        </p:txBody>
      </p:sp>
      <p:pic>
        <p:nvPicPr>
          <p:cNvPr id="16" name="Logo" descr="Addleshaw Goddard (logo)">
            <a:extLst>
              <a:ext uri="{FF2B5EF4-FFF2-40B4-BE49-F238E27FC236}">
                <a16:creationId xmlns:a16="http://schemas.microsoft.com/office/drawing/2014/main" id="{99D35143-E1C6-054B-885D-943C86AC1127}"/>
              </a:ext>
            </a:extLst>
          </p:cNvPr>
          <p:cNvPicPr>
            <a:picLocks noChangeAspect="1"/>
          </p:cNvPicPr>
          <p:nvPr userDrawn="1"/>
        </p:nvPicPr>
        <p:blipFill rotWithShape="1">
          <a:blip r:embed="rId2"/>
          <a:srcRect r="89903"/>
          <a:stretch/>
        </p:blipFill>
        <p:spPr>
          <a:xfrm>
            <a:off x="9995202" y="6651535"/>
            <a:ext cx="181739" cy="447333"/>
          </a:xfrm>
          <a:prstGeom prst="rect">
            <a:avLst/>
          </a:prstGeom>
        </p:spPr>
      </p:pic>
    </p:spTree>
    <p:extLst>
      <p:ext uri="{BB962C8B-B14F-4D97-AF65-F5344CB8AC3E}">
        <p14:creationId xmlns:p14="http://schemas.microsoft.com/office/powerpoint/2010/main" val="165590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750" y="539751"/>
            <a:ext cx="9610725" cy="6048374"/>
          </a:xfrm>
        </p:spPr>
        <p:txBody>
          <a:bodyPr/>
          <a:lstStyle>
            <a:lvl1pPr marL="0" indent="0" algn="ctr">
              <a:buNone/>
              <a:defRPr>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[Add an image, chart or smart art]</a:t>
            </a:r>
          </a:p>
        </p:txBody>
      </p:sp>
      <p:sp>
        <p:nvSpPr>
          <p:cNvPr id="2" name="Date Placeholder 1">
            <a:extLst>
              <a:ext uri="{FF2B5EF4-FFF2-40B4-BE49-F238E27FC236}">
                <a16:creationId xmlns:a16="http://schemas.microsoft.com/office/drawing/2014/main" id="{694388D6-7E72-1445-A8F2-53928F89A3D8}"/>
              </a:ext>
            </a:extLst>
          </p:cNvPr>
          <p:cNvSpPr>
            <a:spLocks noGrp="1"/>
          </p:cNvSpPr>
          <p:nvPr>
            <p:ph type="dt" sz="half" idx="10"/>
          </p:nvPr>
        </p:nvSpPr>
        <p:spPr/>
        <p:txBody>
          <a:bodyPr/>
          <a:lstStyle/>
          <a:p>
            <a:fld id="{168E3EF2-B3B4-498F-AB73-DC6F627603E2}" type="datetime1">
              <a:rPr lang="en-GB" smtClean="0"/>
              <a:t>10/09/2025</a:t>
            </a:fld>
            <a:endParaRPr lang="en-US" dirty="0"/>
          </a:p>
        </p:txBody>
      </p:sp>
      <p:sp>
        <p:nvSpPr>
          <p:cNvPr id="8" name="Footer Placeholder 7">
            <a:extLst>
              <a:ext uri="{FF2B5EF4-FFF2-40B4-BE49-F238E27FC236}">
                <a16:creationId xmlns:a16="http://schemas.microsoft.com/office/drawing/2014/main" id="{D316F746-DCB2-F347-8B06-DB6C6EE608F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B0728F1-965B-E343-BA58-2332FDBE1C2E}"/>
              </a:ext>
            </a:extLst>
          </p:cNvPr>
          <p:cNvSpPr>
            <a:spLocks noGrp="1"/>
          </p:cNvSpPr>
          <p:nvPr>
            <p:ph type="sldNum" sz="quarter" idx="12"/>
          </p:nvPr>
        </p:nvSpPr>
        <p:spPr/>
        <p:txBody>
          <a:bodyPr/>
          <a:lstStyle/>
          <a:p>
            <a:fld id="{99A355F5-91DB-364E-9ADB-D824C3FE291A}" type="slidenum">
              <a:rPr lang="en-US" smtClean="0"/>
              <a:pPr/>
              <a:t>‹#›</a:t>
            </a:fld>
            <a:endParaRPr lang="en-US" dirty="0"/>
          </a:p>
        </p:txBody>
      </p:sp>
      <p:pic>
        <p:nvPicPr>
          <p:cNvPr id="10" name="Logo" descr="Addleshaw Goddard (logo)">
            <a:extLst>
              <a:ext uri="{FF2B5EF4-FFF2-40B4-BE49-F238E27FC236}">
                <a16:creationId xmlns:a16="http://schemas.microsoft.com/office/drawing/2014/main" id="{BB7AFA1B-38EB-BE49-8925-92D2EC41E2C6}"/>
              </a:ext>
            </a:extLst>
          </p:cNvPr>
          <p:cNvPicPr>
            <a:picLocks noChangeAspect="1"/>
          </p:cNvPicPr>
          <p:nvPr userDrawn="1"/>
        </p:nvPicPr>
        <p:blipFill rotWithShape="1">
          <a:blip r:embed="rId2"/>
          <a:srcRect r="89903"/>
          <a:stretch/>
        </p:blipFill>
        <p:spPr>
          <a:xfrm>
            <a:off x="9995202" y="6651535"/>
            <a:ext cx="181739" cy="447333"/>
          </a:xfrm>
          <a:prstGeom prst="rect">
            <a:avLst/>
          </a:prstGeom>
        </p:spPr>
      </p:pic>
    </p:spTree>
    <p:extLst>
      <p:ext uri="{BB962C8B-B14F-4D97-AF65-F5344CB8AC3E}">
        <p14:creationId xmlns:p14="http://schemas.microsoft.com/office/powerpoint/2010/main" val="168078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10691813" cy="7559675"/>
          </a:xfrm>
        </p:spPr>
        <p:txBody>
          <a:bodyPr lIns="360000" tIns="360000" rIns="360000" bIns="360000"/>
          <a:lstStyle>
            <a:lvl1pPr marL="0" indent="0" algn="ctr">
              <a:buNone/>
              <a:defRPr>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[Add an image, chart or smart art]</a:t>
            </a:r>
          </a:p>
        </p:txBody>
      </p:sp>
    </p:spTree>
    <p:extLst>
      <p:ext uri="{BB962C8B-B14F-4D97-AF65-F5344CB8AC3E}">
        <p14:creationId xmlns:p14="http://schemas.microsoft.com/office/powerpoint/2010/main" val="384826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Page - White">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25EDE0-AD01-C04D-82D0-870B4479B7B5}"/>
              </a:ext>
            </a:extLst>
          </p:cNvPr>
          <p:cNvSpPr txBox="1"/>
          <p:nvPr userDrawn="1"/>
        </p:nvSpPr>
        <p:spPr>
          <a:xfrm>
            <a:off x="540000" y="6796368"/>
            <a:ext cx="9610725" cy="359073"/>
          </a:xfrm>
          <a:prstGeom prst="rect">
            <a:avLst/>
          </a:prstGeom>
          <a:noFill/>
        </p:spPr>
        <p:txBody>
          <a:bodyPr wrap="square" lIns="0" tIns="0" rIns="0" bIns="0" rtlCol="0">
            <a:spAutoFit/>
          </a:bodyPr>
          <a:lstStyle/>
          <a:p>
            <a:pPr marL="0" marR="0" lvl="0" indent="0" algn="l" defTabSz="457200" rtl="0" eaLnBrk="1" fontAlgn="auto" latinLnBrk="0" hangingPunct="1">
              <a:lnSpc>
                <a:spcPts val="700"/>
              </a:lnSpc>
              <a:spcBef>
                <a:spcPts val="0"/>
              </a:spcBef>
              <a:spcAft>
                <a:spcPts val="0"/>
              </a:spcAft>
              <a:buClrTx/>
              <a:buSzTx/>
              <a:buFontTx/>
              <a:buNone/>
              <a:tabLst/>
              <a:defRPr/>
            </a:pPr>
            <a:r>
              <a:rPr lang="en-GB" sz="600" kern="0" baseline="0" dirty="0">
                <a:solidFill>
                  <a:schemeClr val="accent1"/>
                </a:solidFill>
                <a:effectLst/>
                <a:latin typeface="Arial" panose="020B0604020202020204" pitchFamily="34" charset="0"/>
                <a:ea typeface="+mn-ea"/>
                <a:cs typeface="Arial" panose="020B0604020202020204" pitchFamily="34" charset="0"/>
              </a:rPr>
              <a:t>© Addleshaw Goddard LLP. This document is for general information only and is correct as at the publication date. It is not legal advice, and Addleshaw Goddard assumes no duty of care or liability to any party in respect of its content. Addleshaw Goddard is an international legal practice carried on by Addleshaw Goddard LLP and its affiliated undertakings – please refer to the Legal Notices section of our website for country-specific regulatory information.</a:t>
            </a:r>
          </a:p>
          <a:p>
            <a:pPr marL="0" marR="0" lvl="0" indent="0" algn="l" defTabSz="457200" rtl="0" eaLnBrk="1" fontAlgn="auto" latinLnBrk="0" hangingPunct="1">
              <a:lnSpc>
                <a:spcPts val="700"/>
              </a:lnSpc>
              <a:spcBef>
                <a:spcPts val="0"/>
              </a:spcBef>
              <a:spcAft>
                <a:spcPts val="0"/>
              </a:spcAft>
              <a:buClrTx/>
              <a:buSzTx/>
              <a:buFontTx/>
              <a:buNone/>
              <a:tabLst/>
              <a:defRPr/>
            </a:pPr>
            <a:endParaRPr lang="en-GB" sz="600" kern="0" baseline="0" dirty="0">
              <a:solidFill>
                <a:schemeClr val="accent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ts val="700"/>
              </a:lnSpc>
              <a:spcBef>
                <a:spcPts val="0"/>
              </a:spcBef>
              <a:spcAft>
                <a:spcPts val="0"/>
              </a:spcAft>
              <a:buClrTx/>
              <a:buSzTx/>
              <a:buFontTx/>
              <a:buNone/>
              <a:tabLst/>
              <a:defRPr/>
            </a:pPr>
            <a:r>
              <a:rPr lang="en-GB" sz="600" kern="0" baseline="0" dirty="0">
                <a:solidFill>
                  <a:schemeClr val="accent1"/>
                </a:solidFill>
                <a:effectLst/>
                <a:latin typeface="Arial" panose="020B0604020202020204" pitchFamily="34" charset="0"/>
                <a:ea typeface="+mn-ea"/>
                <a:cs typeface="Arial" panose="020B0604020202020204" pitchFamily="34" charset="0"/>
              </a:rPr>
              <a:t>For further information, including about how we process your personal data, please consult our website www.addleshawgoddard.com or www.aglaw.com. 	ADD.DOC.291.24.PPT-8 Option 1</a:t>
            </a:r>
            <a:endParaRPr lang="en-US" sz="600" kern="0" baseline="0" dirty="0">
              <a:solidFill>
                <a:schemeClr val="accent1"/>
              </a:solidFill>
              <a:latin typeface="Arial" panose="020B0604020202020204" pitchFamily="34" charset="0"/>
              <a:cs typeface="Arial" panose="020B0604020202020204" pitchFamily="34" charset="0"/>
            </a:endParaRPr>
          </a:p>
        </p:txBody>
      </p:sp>
      <p:sp>
        <p:nvSpPr>
          <p:cNvPr id="8" name="TextBox 7"/>
          <p:cNvSpPr txBox="1"/>
          <p:nvPr userDrawn="1"/>
        </p:nvSpPr>
        <p:spPr>
          <a:xfrm>
            <a:off x="4445907" y="3670183"/>
            <a:ext cx="1800000" cy="217817"/>
          </a:xfrm>
          <a:prstGeom prst="rect">
            <a:avLst/>
          </a:prstGeom>
        </p:spPr>
        <p:txBody>
          <a:bodyPr wrap="square" lIns="0" tIns="0" rIns="0" bIns="0" rtlCol="0" anchor="b" anchorCtr="0">
            <a:spAutoFit/>
          </a:bodyPr>
          <a:lstStyle/>
          <a:p>
            <a:pPr algn="ctr">
              <a:lnSpc>
                <a:spcPts val="1900"/>
              </a:lnSpc>
            </a:pPr>
            <a:r>
              <a:rPr lang="en-GB" sz="1200" b="1" kern="0" spc="0" baseline="0" dirty="0" err="1">
                <a:solidFill>
                  <a:schemeClr val="accent1"/>
                </a:solidFill>
                <a:latin typeface="+mn-lt"/>
                <a:ea typeface="+mn-ea"/>
                <a:cs typeface="Gotham Bold"/>
              </a:rPr>
              <a:t>addleshawgoddard.com</a:t>
            </a:r>
            <a:endParaRPr lang="en-GB" sz="1200" b="1" kern="0" spc="0" baseline="0" dirty="0">
              <a:solidFill>
                <a:schemeClr val="accent1"/>
              </a:solidFill>
              <a:latin typeface="+mn-lt"/>
              <a:ea typeface="+mn-ea"/>
              <a:cs typeface="Gotham Bold"/>
            </a:endParaRPr>
          </a:p>
        </p:txBody>
      </p:sp>
      <p:sp>
        <p:nvSpPr>
          <p:cNvPr id="6" name="object 4"/>
          <p:cNvSpPr txBox="1"/>
          <p:nvPr userDrawn="1"/>
        </p:nvSpPr>
        <p:spPr>
          <a:xfrm>
            <a:off x="3153600" y="3312000"/>
            <a:ext cx="4788000" cy="349407"/>
          </a:xfrm>
          <a:prstGeom prst="rect">
            <a:avLst/>
          </a:prstGeom>
        </p:spPr>
        <p:txBody>
          <a:bodyPr vert="horz" wrap="square" lIns="0" tIns="0" rIns="0" bIns="0" rtlCol="0" anchor="ctr" anchorCtr="1">
            <a:noAutofit/>
          </a:bodyPr>
          <a:lstStyle/>
          <a:p>
            <a:pPr marR="365760" algn="ctr">
              <a:lnSpc>
                <a:spcPts val="2000"/>
              </a:lnSpc>
              <a:spcBef>
                <a:spcPts val="0"/>
              </a:spcBef>
              <a:spcAft>
                <a:spcPts val="600"/>
              </a:spcAft>
            </a:pPr>
            <a:r>
              <a:rPr lang="en-GB" sz="2000" b="1" kern="0" spc="0" baseline="0" dirty="0">
                <a:solidFill>
                  <a:schemeClr val="accent1"/>
                </a:solidFill>
                <a:latin typeface="+mn-lt"/>
                <a:cs typeface="Gotham Bold"/>
              </a:rPr>
              <a:t>MORE IMAGINATION </a:t>
            </a:r>
            <a:r>
              <a:rPr lang="en-GB" sz="2000" b="1" kern="0" spc="0" baseline="0" dirty="0">
                <a:solidFill>
                  <a:schemeClr val="accent4"/>
                </a:solidFill>
                <a:latin typeface="+mn-lt"/>
                <a:cs typeface="Gotham Bold"/>
              </a:rPr>
              <a:t>MORE IMPACT</a:t>
            </a:r>
            <a:endParaRPr sz="2000" b="1" kern="0" spc="0" baseline="0" dirty="0">
              <a:solidFill>
                <a:schemeClr val="accent4"/>
              </a:solidFill>
              <a:latin typeface="+mn-lt"/>
              <a:cs typeface="Gotham Bold"/>
            </a:endParaRPr>
          </a:p>
        </p:txBody>
      </p:sp>
    </p:spTree>
    <p:extLst>
      <p:ext uri="{BB962C8B-B14F-4D97-AF65-F5344CB8AC3E}">
        <p14:creationId xmlns:p14="http://schemas.microsoft.com/office/powerpoint/2010/main" val="81703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539750" y="539750"/>
            <a:ext cx="9610725" cy="75565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p:cNvSpPr>
            <a:spLocks noGrp="1"/>
          </p:cNvSpPr>
          <p:nvPr>
            <p:ph type="body" idx="1"/>
          </p:nvPr>
        </p:nvSpPr>
        <p:spPr>
          <a:xfrm>
            <a:off x="539750" y="1476376"/>
            <a:ext cx="9610725" cy="53276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p:cNvSpPr>
            <a:spLocks noGrp="1"/>
          </p:cNvSpPr>
          <p:nvPr>
            <p:ph type="dt" sz="half" idx="2"/>
          </p:nvPr>
        </p:nvSpPr>
        <p:spPr>
          <a:xfrm>
            <a:off x="7907337" y="6919497"/>
            <a:ext cx="1198956" cy="129340"/>
          </a:xfrm>
          <a:prstGeom prst="rect">
            <a:avLst/>
          </a:prstGeom>
        </p:spPr>
        <p:txBody>
          <a:bodyPr vert="horz" lIns="0" tIns="0" rIns="0" bIns="0" rtlCol="0" anchor="ctr"/>
          <a:lstStyle>
            <a:lvl1pPr algn="l">
              <a:defRPr sz="850">
                <a:solidFill>
                  <a:schemeClr val="tx2"/>
                </a:solidFill>
                <a:latin typeface="Arial" panose="020B0604020202020204" pitchFamily="34" charset="0"/>
                <a:cs typeface="Arial" panose="020B0604020202020204" pitchFamily="34" charset="0"/>
              </a:defRPr>
            </a:lvl1pPr>
          </a:lstStyle>
          <a:p>
            <a:fld id="{CCAA4A20-272E-4D32-A736-354CD398FC09}" type="datetime1">
              <a:rPr lang="en-GB" smtClean="0"/>
              <a:t>10/09/2025</a:t>
            </a:fld>
            <a:endParaRPr lang="en-US" dirty="0"/>
          </a:p>
        </p:txBody>
      </p:sp>
      <p:sp>
        <p:nvSpPr>
          <p:cNvPr id="5" name="Footer Placeholder"/>
          <p:cNvSpPr>
            <a:spLocks noGrp="1"/>
          </p:cNvSpPr>
          <p:nvPr>
            <p:ph type="ftr" sz="quarter" idx="3"/>
          </p:nvPr>
        </p:nvSpPr>
        <p:spPr>
          <a:xfrm>
            <a:off x="2995614" y="6919497"/>
            <a:ext cx="4699000" cy="129340"/>
          </a:xfrm>
          <a:prstGeom prst="rect">
            <a:avLst/>
          </a:prstGeom>
        </p:spPr>
        <p:txBody>
          <a:bodyPr vert="horz" lIns="0" tIns="0" rIns="0" bIns="0" rtlCol="0" anchor="ctr"/>
          <a:lstStyle>
            <a:lvl1pPr algn="ctr">
              <a:defRPr sz="850">
                <a:solidFill>
                  <a:schemeClr val="tx2"/>
                </a:solidFill>
                <a:latin typeface="Arial" panose="020B0604020202020204" pitchFamily="34" charset="0"/>
                <a:cs typeface="Arial" panose="020B0604020202020204" pitchFamily="34" charset="0"/>
              </a:defRPr>
            </a:lvl1pPr>
          </a:lstStyle>
          <a:p>
            <a:endParaRPr lang="en-US" dirty="0"/>
          </a:p>
        </p:txBody>
      </p:sp>
      <p:sp>
        <p:nvSpPr>
          <p:cNvPr id="6" name="Slide Number Placeholder"/>
          <p:cNvSpPr>
            <a:spLocks noGrp="1"/>
          </p:cNvSpPr>
          <p:nvPr>
            <p:ph type="sldNum" sz="quarter" idx="4"/>
          </p:nvPr>
        </p:nvSpPr>
        <p:spPr>
          <a:xfrm>
            <a:off x="539750" y="6919497"/>
            <a:ext cx="2243138" cy="129340"/>
          </a:xfrm>
          <a:prstGeom prst="rect">
            <a:avLst/>
          </a:prstGeom>
        </p:spPr>
        <p:txBody>
          <a:bodyPr vert="horz" lIns="0" tIns="0" rIns="0" bIns="0" rtlCol="0" anchor="ctr"/>
          <a:lstStyle>
            <a:lvl1pPr algn="l">
              <a:defRPr sz="850">
                <a:solidFill>
                  <a:schemeClr val="tx2"/>
                </a:solidFill>
                <a:latin typeface="Arial" panose="020B0604020202020204" pitchFamily="34" charset="0"/>
                <a:cs typeface="Arial" panose="020B0604020202020204" pitchFamily="34" charset="0"/>
              </a:defRPr>
            </a:lvl1pPr>
          </a:lstStyle>
          <a:p>
            <a:fld id="{99A355F5-91DB-364E-9ADB-D824C3FE291A}" type="slidenum">
              <a:rPr lang="en-US" smtClean="0"/>
              <a:pPr/>
              <a:t>‹#›</a:t>
            </a:fld>
            <a:endParaRPr lang="en-US" dirty="0"/>
          </a:p>
        </p:txBody>
      </p:sp>
    </p:spTree>
    <p:extLst>
      <p:ext uri="{BB962C8B-B14F-4D97-AF65-F5344CB8AC3E}">
        <p14:creationId xmlns:p14="http://schemas.microsoft.com/office/powerpoint/2010/main" val="595551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5"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1007943" rtl="0" eaLnBrk="1" latinLnBrk="0" hangingPunct="1">
        <a:lnSpc>
          <a:spcPct val="90000"/>
        </a:lnSpc>
        <a:spcBef>
          <a:spcPct val="0"/>
        </a:spcBef>
        <a:buNone/>
        <a:defRPr sz="2400" b="1" kern="1200" cap="all" baseline="0">
          <a:solidFill>
            <a:schemeClr val="tx2"/>
          </a:solidFill>
          <a:latin typeface="Arial" panose="020B0604020202020204" pitchFamily="34" charset="0"/>
          <a:ea typeface="+mj-ea"/>
          <a:cs typeface="Arial" panose="020B0604020202020204" pitchFamily="34" charset="0"/>
        </a:defRPr>
      </a:lvl1pPr>
    </p:titleStyle>
    <p:bodyStyle>
      <a:lvl1pPr marL="126000" indent="-126000" algn="l" defTabSz="1007943" rtl="0" eaLnBrk="1" latinLnBrk="0" hangingPunct="1">
        <a:lnSpc>
          <a:spcPct val="110000"/>
        </a:lnSpc>
        <a:spcBef>
          <a:spcPts val="0"/>
        </a:spcBef>
        <a:spcAft>
          <a:spcPts val="600"/>
        </a:spcAft>
        <a:buClr>
          <a:schemeClr val="accent1"/>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1pPr>
      <a:lvl2pPr marL="252000" indent="-126000" algn="l" defTabSz="1007943" rtl="0" eaLnBrk="1" latinLnBrk="0" hangingPunct="1">
        <a:lnSpc>
          <a:spcPct val="110000"/>
        </a:lnSpc>
        <a:spcBef>
          <a:spcPts val="0"/>
        </a:spcBef>
        <a:spcAft>
          <a:spcPts val="600"/>
        </a:spcAft>
        <a:buClr>
          <a:schemeClr val="accent1"/>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2pPr>
      <a:lvl3pPr marL="378000" indent="-126000" algn="l" defTabSz="1007943" rtl="0" eaLnBrk="1" latinLnBrk="0" hangingPunct="1">
        <a:lnSpc>
          <a:spcPct val="110000"/>
        </a:lnSpc>
        <a:spcBef>
          <a:spcPts val="0"/>
        </a:spcBef>
        <a:spcAft>
          <a:spcPts val="600"/>
        </a:spcAft>
        <a:buClr>
          <a:schemeClr val="accent1"/>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3pPr>
      <a:lvl4pPr marL="504000" indent="-126000" algn="l" defTabSz="1007943" rtl="0" eaLnBrk="1" latinLnBrk="0" hangingPunct="1">
        <a:lnSpc>
          <a:spcPct val="110000"/>
        </a:lnSpc>
        <a:spcBef>
          <a:spcPts val="0"/>
        </a:spcBef>
        <a:spcAft>
          <a:spcPts val="600"/>
        </a:spcAft>
        <a:buClr>
          <a:schemeClr val="accent1"/>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4pPr>
      <a:lvl5pPr marL="630000" indent="-126000" algn="l" defTabSz="1007943" rtl="0" eaLnBrk="1" latinLnBrk="0" hangingPunct="1">
        <a:lnSpc>
          <a:spcPct val="110000"/>
        </a:lnSpc>
        <a:spcBef>
          <a:spcPts val="0"/>
        </a:spcBef>
        <a:spcAft>
          <a:spcPts val="600"/>
        </a:spcAft>
        <a:buClr>
          <a:schemeClr val="accent1"/>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0" userDrawn="1">
          <p15:clr>
            <a:srgbClr val="F26B43"/>
          </p15:clr>
        </p15:guide>
        <p15:guide id="2" pos="340" userDrawn="1">
          <p15:clr>
            <a:srgbClr val="F26B43"/>
          </p15:clr>
        </p15:guide>
        <p15:guide id="3" pos="6394" userDrawn="1">
          <p15:clr>
            <a:srgbClr val="F26B43"/>
          </p15:clr>
        </p15:guide>
        <p15:guide id="4" orient="horz" pos="4422" userDrawn="1">
          <p15:clr>
            <a:srgbClr val="F26B43"/>
          </p15:clr>
        </p15:guide>
        <p15:guide id="5" pos="3299" userDrawn="1">
          <p15:clr>
            <a:srgbClr val="FDE53C"/>
          </p15:clr>
        </p15:guide>
        <p15:guide id="6" pos="3436" userDrawn="1">
          <p15:clr>
            <a:srgbClr val="FDE53C"/>
          </p15:clr>
        </p15:guide>
        <p15:guide id="7" pos="2266" userDrawn="1">
          <p15:clr>
            <a:srgbClr val="5ACBF0"/>
          </p15:clr>
        </p15:guide>
        <p15:guide id="8" pos="2404" userDrawn="1">
          <p15:clr>
            <a:srgbClr val="5ACBF0"/>
          </p15:clr>
        </p15:guide>
        <p15:guide id="9" pos="4328" userDrawn="1">
          <p15:clr>
            <a:srgbClr val="5ACBF0"/>
          </p15:clr>
        </p15:guide>
        <p15:guide id="10" pos="4466" userDrawn="1">
          <p15:clr>
            <a:srgbClr val="5ACBF0"/>
          </p15:clr>
        </p15:guide>
        <p15:guide id="11" pos="1753" userDrawn="1">
          <p15:clr>
            <a:srgbClr val="FDE53C"/>
          </p15:clr>
        </p15:guide>
        <p15:guide id="12" pos="1887" userDrawn="1">
          <p15:clr>
            <a:srgbClr val="FDE53C"/>
          </p15:clr>
        </p15:guide>
        <p15:guide id="13" pos="4847" userDrawn="1">
          <p15:clr>
            <a:srgbClr val="FDE53C"/>
          </p15:clr>
        </p15:guide>
        <p15:guide id="14" pos="4982" userDrawn="1">
          <p15:clr>
            <a:srgbClr val="FDE53C"/>
          </p15:clr>
        </p15:guide>
        <p15:guide id="15" orient="horz" pos="816" userDrawn="1">
          <p15:clr>
            <a:srgbClr val="F26B43"/>
          </p15:clr>
        </p15:guide>
        <p15:guide id="16" orient="horz" pos="930" userDrawn="1">
          <p15:clr>
            <a:srgbClr val="F26B43"/>
          </p15:clr>
        </p15:guide>
        <p15:guide id="17" orient="horz" pos="4286" userDrawn="1">
          <p15:clr>
            <a:srgbClr val="F26B43"/>
          </p15:clr>
        </p15:guide>
        <p15:guide id="18" orient="horz" pos="415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539750" y="539750"/>
            <a:ext cx="9610725" cy="75565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p:cNvSpPr>
            <a:spLocks noGrp="1"/>
          </p:cNvSpPr>
          <p:nvPr>
            <p:ph type="body" idx="1"/>
          </p:nvPr>
        </p:nvSpPr>
        <p:spPr>
          <a:xfrm>
            <a:off x="539750" y="1476376"/>
            <a:ext cx="9610725" cy="53276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4" name="Date Placeholder"/>
          <p:cNvSpPr>
            <a:spLocks noGrp="1"/>
          </p:cNvSpPr>
          <p:nvPr>
            <p:ph type="dt" sz="half" idx="2"/>
          </p:nvPr>
        </p:nvSpPr>
        <p:spPr>
          <a:xfrm>
            <a:off x="7907337" y="6919497"/>
            <a:ext cx="1198956" cy="129340"/>
          </a:xfrm>
          <a:prstGeom prst="rect">
            <a:avLst/>
          </a:prstGeom>
        </p:spPr>
        <p:txBody>
          <a:bodyPr vert="horz" lIns="0" tIns="0" rIns="0" bIns="0" rtlCol="0" anchor="ctr"/>
          <a:lstStyle>
            <a:lvl1pPr algn="l">
              <a:defRPr sz="850">
                <a:solidFill>
                  <a:schemeClr val="tx2"/>
                </a:solidFill>
                <a:latin typeface="Arial" panose="020B0604020202020204" pitchFamily="34" charset="0"/>
                <a:cs typeface="Arial" panose="020B0604020202020204" pitchFamily="34" charset="0"/>
              </a:defRPr>
            </a:lvl1pPr>
          </a:lstStyle>
          <a:p>
            <a:fld id="{9E7E4F9E-C44C-41EA-BA50-647786F9BDE3}" type="datetime1">
              <a:rPr lang="en-GB" smtClean="0"/>
              <a:t>10/09/2025</a:t>
            </a:fld>
            <a:endParaRPr lang="en-US" dirty="0"/>
          </a:p>
        </p:txBody>
      </p:sp>
      <p:sp>
        <p:nvSpPr>
          <p:cNvPr id="5" name="Footer Placeholder"/>
          <p:cNvSpPr>
            <a:spLocks noGrp="1"/>
          </p:cNvSpPr>
          <p:nvPr>
            <p:ph type="ftr" sz="quarter" idx="3"/>
          </p:nvPr>
        </p:nvSpPr>
        <p:spPr>
          <a:xfrm>
            <a:off x="2995614" y="6919497"/>
            <a:ext cx="4699000" cy="129340"/>
          </a:xfrm>
          <a:prstGeom prst="rect">
            <a:avLst/>
          </a:prstGeom>
        </p:spPr>
        <p:txBody>
          <a:bodyPr vert="horz" lIns="0" tIns="0" rIns="0" bIns="0" rtlCol="0" anchor="ctr"/>
          <a:lstStyle>
            <a:lvl1pPr algn="ctr">
              <a:defRPr sz="850">
                <a:solidFill>
                  <a:schemeClr val="tx2"/>
                </a:solidFill>
                <a:latin typeface="Arial" panose="020B0604020202020204" pitchFamily="34" charset="0"/>
                <a:cs typeface="Arial" panose="020B0604020202020204" pitchFamily="34" charset="0"/>
              </a:defRPr>
            </a:lvl1pPr>
          </a:lstStyle>
          <a:p>
            <a:endParaRPr lang="en-US" dirty="0"/>
          </a:p>
        </p:txBody>
      </p:sp>
      <p:sp>
        <p:nvSpPr>
          <p:cNvPr id="6" name="Slide Number Placeholder"/>
          <p:cNvSpPr>
            <a:spLocks noGrp="1"/>
          </p:cNvSpPr>
          <p:nvPr>
            <p:ph type="sldNum" sz="quarter" idx="4"/>
          </p:nvPr>
        </p:nvSpPr>
        <p:spPr>
          <a:xfrm>
            <a:off x="539750" y="6919497"/>
            <a:ext cx="2243138" cy="129340"/>
          </a:xfrm>
          <a:prstGeom prst="rect">
            <a:avLst/>
          </a:prstGeom>
        </p:spPr>
        <p:txBody>
          <a:bodyPr vert="horz" lIns="0" tIns="0" rIns="0" bIns="0" rtlCol="0" anchor="ctr"/>
          <a:lstStyle>
            <a:lvl1pPr algn="l">
              <a:defRPr sz="850">
                <a:solidFill>
                  <a:schemeClr val="tx2"/>
                </a:solidFill>
                <a:latin typeface="Arial" panose="020B0604020202020204" pitchFamily="34" charset="0"/>
                <a:cs typeface="Arial" panose="020B0604020202020204" pitchFamily="34" charset="0"/>
              </a:defRPr>
            </a:lvl1pPr>
          </a:lstStyle>
          <a:p>
            <a:fld id="{99A355F5-91DB-364E-9ADB-D824C3FE291A}" type="slidenum">
              <a:rPr lang="en-US" smtClean="0"/>
              <a:pPr/>
              <a:t>‹#›</a:t>
            </a:fld>
            <a:endParaRPr lang="en-US" dirty="0"/>
          </a:p>
        </p:txBody>
      </p:sp>
    </p:spTree>
    <p:extLst>
      <p:ext uri="{BB962C8B-B14F-4D97-AF65-F5344CB8AC3E}">
        <p14:creationId xmlns:p14="http://schemas.microsoft.com/office/powerpoint/2010/main" val="4167380077"/>
      </p:ext>
    </p:extLst>
  </p:cSld>
  <p:clrMap bg1="lt1" tx1="dk1" bg2="lt2" tx2="dk2" accent1="accent1" accent2="accent2" accent3="accent3" accent4="accent4" accent5="accent5" accent6="accent6" hlink="hlink" folHlink="folHlink"/>
  <p:sldLayoutIdLst>
    <p:sldLayoutId id="2147483682" r:id="rId1"/>
    <p:sldLayoutId id="2147483685" r:id="rId2"/>
    <p:sldLayoutId id="2147483706" r:id="rId3"/>
    <p:sldLayoutId id="2147483686" r:id="rId4"/>
    <p:sldLayoutId id="2147483687" r:id="rId5"/>
    <p:sldLayoutId id="2147483688" r:id="rId6"/>
    <p:sldLayoutId id="2147483689" r:id="rId7"/>
    <p:sldLayoutId id="2147483690" r:id="rId8"/>
    <p:sldLayoutId id="2147483703" r:id="rId9"/>
  </p:sldLayoutIdLst>
  <p:hf sldNum="0" hdr="0" ftr="0" dt="0"/>
  <p:txStyles>
    <p:titleStyle>
      <a:lvl1pPr algn="l" defTabSz="1007943" rtl="0" eaLnBrk="1" latinLnBrk="0" hangingPunct="1">
        <a:lnSpc>
          <a:spcPct val="90000"/>
        </a:lnSpc>
        <a:spcBef>
          <a:spcPct val="0"/>
        </a:spcBef>
        <a:buNone/>
        <a:defRPr sz="2400" b="1" kern="1200" cap="all" baseline="0">
          <a:solidFill>
            <a:schemeClr val="tx2"/>
          </a:solidFill>
          <a:latin typeface="Arial" panose="020B0604020202020204" pitchFamily="34" charset="0"/>
          <a:ea typeface="+mj-ea"/>
          <a:cs typeface="Arial" panose="020B0604020202020204" pitchFamily="34" charset="0"/>
        </a:defRPr>
      </a:lvl1pPr>
    </p:titleStyle>
    <p:bodyStyle>
      <a:lvl1pPr marL="126000" indent="-126000" algn="l" defTabSz="1007943" rtl="0" eaLnBrk="1" latinLnBrk="0" hangingPunct="1">
        <a:lnSpc>
          <a:spcPct val="110000"/>
        </a:lnSpc>
        <a:spcBef>
          <a:spcPts val="0"/>
        </a:spcBef>
        <a:spcAft>
          <a:spcPts val="600"/>
        </a:spcAft>
        <a:buClr>
          <a:srgbClr val="71859A"/>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1pPr>
      <a:lvl2pPr marL="252000" indent="-126000" algn="l" defTabSz="1007943" rtl="0" eaLnBrk="1" latinLnBrk="0" hangingPunct="1">
        <a:lnSpc>
          <a:spcPct val="110000"/>
        </a:lnSpc>
        <a:spcBef>
          <a:spcPts val="0"/>
        </a:spcBef>
        <a:spcAft>
          <a:spcPts val="600"/>
        </a:spcAft>
        <a:buClr>
          <a:srgbClr val="71859A"/>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2pPr>
      <a:lvl3pPr marL="378000" indent="-126000" algn="l" defTabSz="1007943" rtl="0" eaLnBrk="1" latinLnBrk="0" hangingPunct="1">
        <a:lnSpc>
          <a:spcPct val="110000"/>
        </a:lnSpc>
        <a:spcBef>
          <a:spcPts val="0"/>
        </a:spcBef>
        <a:spcAft>
          <a:spcPts val="600"/>
        </a:spcAft>
        <a:buClr>
          <a:srgbClr val="71859A"/>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3pPr>
      <a:lvl4pPr marL="504000" indent="-126000" algn="l" defTabSz="1007943" rtl="0" eaLnBrk="1" latinLnBrk="0" hangingPunct="1">
        <a:lnSpc>
          <a:spcPct val="110000"/>
        </a:lnSpc>
        <a:spcBef>
          <a:spcPts val="0"/>
        </a:spcBef>
        <a:spcAft>
          <a:spcPts val="600"/>
        </a:spcAft>
        <a:buClr>
          <a:srgbClr val="71859A"/>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4pPr>
      <a:lvl5pPr marL="630000" indent="-126000" algn="l" defTabSz="1007943" rtl="0" eaLnBrk="1" latinLnBrk="0" hangingPunct="1">
        <a:lnSpc>
          <a:spcPct val="110000"/>
        </a:lnSpc>
        <a:spcBef>
          <a:spcPts val="0"/>
        </a:spcBef>
        <a:spcAft>
          <a:spcPts val="600"/>
        </a:spcAft>
        <a:buClr>
          <a:srgbClr val="71859A"/>
        </a:buClr>
        <a:buFont typeface="System Font"/>
        <a:buChar char="○"/>
        <a:defRPr sz="1000" kern="1200">
          <a:solidFill>
            <a:schemeClr val="tx2"/>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0">
          <p15:clr>
            <a:srgbClr val="F26B43"/>
          </p15:clr>
        </p15:guide>
        <p15:guide id="2" pos="340">
          <p15:clr>
            <a:srgbClr val="F26B43"/>
          </p15:clr>
        </p15:guide>
        <p15:guide id="3" pos="6394">
          <p15:clr>
            <a:srgbClr val="F26B43"/>
          </p15:clr>
        </p15:guide>
        <p15:guide id="4" orient="horz" pos="4422">
          <p15:clr>
            <a:srgbClr val="F26B43"/>
          </p15:clr>
        </p15:guide>
        <p15:guide id="5" pos="3299">
          <p15:clr>
            <a:srgbClr val="FDE53C"/>
          </p15:clr>
        </p15:guide>
        <p15:guide id="6" pos="3436">
          <p15:clr>
            <a:srgbClr val="FDE53C"/>
          </p15:clr>
        </p15:guide>
        <p15:guide id="7" pos="2266">
          <p15:clr>
            <a:srgbClr val="5ACBF0"/>
          </p15:clr>
        </p15:guide>
        <p15:guide id="8" pos="2404">
          <p15:clr>
            <a:srgbClr val="5ACBF0"/>
          </p15:clr>
        </p15:guide>
        <p15:guide id="9" pos="4328">
          <p15:clr>
            <a:srgbClr val="5ACBF0"/>
          </p15:clr>
        </p15:guide>
        <p15:guide id="10" pos="4466">
          <p15:clr>
            <a:srgbClr val="5ACBF0"/>
          </p15:clr>
        </p15:guide>
        <p15:guide id="11" pos="1753">
          <p15:clr>
            <a:srgbClr val="FDE53C"/>
          </p15:clr>
        </p15:guide>
        <p15:guide id="12" pos="1887">
          <p15:clr>
            <a:srgbClr val="FDE53C"/>
          </p15:clr>
        </p15:guide>
        <p15:guide id="13" pos="4847">
          <p15:clr>
            <a:srgbClr val="FDE53C"/>
          </p15:clr>
        </p15:guide>
        <p15:guide id="14" pos="4982">
          <p15:clr>
            <a:srgbClr val="FDE53C"/>
          </p15:clr>
        </p15:guide>
        <p15:guide id="15" orient="horz" pos="816">
          <p15:clr>
            <a:srgbClr val="F26B43"/>
          </p15:clr>
        </p15:guide>
        <p15:guide id="16" orient="horz" pos="930">
          <p15:clr>
            <a:srgbClr val="F26B43"/>
          </p15:clr>
        </p15:guide>
        <p15:guide id="17" orient="horz" pos="4286">
          <p15:clr>
            <a:srgbClr val="F26B43"/>
          </p15:clr>
        </p15:guide>
        <p15:guide id="18" orient="horz" pos="415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4B4B4"/>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539750" y="539750"/>
            <a:ext cx="9610725" cy="75565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p:cNvSpPr>
            <a:spLocks noGrp="1"/>
          </p:cNvSpPr>
          <p:nvPr>
            <p:ph type="body" idx="1"/>
          </p:nvPr>
        </p:nvSpPr>
        <p:spPr>
          <a:xfrm>
            <a:off x="539750" y="1476376"/>
            <a:ext cx="9610725" cy="53276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p:cNvSpPr>
            <a:spLocks noGrp="1"/>
          </p:cNvSpPr>
          <p:nvPr>
            <p:ph type="dt" sz="half" idx="2"/>
          </p:nvPr>
        </p:nvSpPr>
        <p:spPr>
          <a:xfrm>
            <a:off x="7907337" y="6919497"/>
            <a:ext cx="1198956" cy="129340"/>
          </a:xfrm>
          <a:prstGeom prst="rect">
            <a:avLst/>
          </a:prstGeom>
        </p:spPr>
        <p:txBody>
          <a:bodyPr vert="horz" lIns="0" tIns="0" rIns="0" bIns="0" rtlCol="0" anchor="ctr"/>
          <a:lstStyle>
            <a:lvl1pPr algn="l">
              <a:defRPr sz="850">
                <a:solidFill>
                  <a:schemeClr val="bg1"/>
                </a:solidFill>
                <a:latin typeface="Arial" panose="020B0604020202020204" pitchFamily="34" charset="0"/>
                <a:cs typeface="Arial" panose="020B0604020202020204" pitchFamily="34" charset="0"/>
              </a:defRPr>
            </a:lvl1pPr>
          </a:lstStyle>
          <a:p>
            <a:fld id="{9FC5C7F9-0E39-4DB2-9C6A-AB8BDD42FF16}" type="datetime1">
              <a:rPr lang="en-GB" smtClean="0"/>
              <a:t>10/09/2025</a:t>
            </a:fld>
            <a:endParaRPr lang="en-US" dirty="0"/>
          </a:p>
        </p:txBody>
      </p:sp>
      <p:sp>
        <p:nvSpPr>
          <p:cNvPr id="5" name="Footer Placeholder"/>
          <p:cNvSpPr>
            <a:spLocks noGrp="1"/>
          </p:cNvSpPr>
          <p:nvPr>
            <p:ph type="ftr" sz="quarter" idx="3"/>
          </p:nvPr>
        </p:nvSpPr>
        <p:spPr>
          <a:xfrm>
            <a:off x="2995614" y="6919497"/>
            <a:ext cx="4699000" cy="129340"/>
          </a:xfrm>
          <a:prstGeom prst="rect">
            <a:avLst/>
          </a:prstGeom>
        </p:spPr>
        <p:txBody>
          <a:bodyPr vert="horz" lIns="0" tIns="0" rIns="0" bIns="0" rtlCol="0" anchor="ctr"/>
          <a:lstStyle>
            <a:lvl1pPr algn="ctr">
              <a:defRPr sz="85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p:cNvSpPr>
            <a:spLocks noGrp="1"/>
          </p:cNvSpPr>
          <p:nvPr>
            <p:ph type="sldNum" sz="quarter" idx="4"/>
          </p:nvPr>
        </p:nvSpPr>
        <p:spPr>
          <a:xfrm>
            <a:off x="539750" y="6919497"/>
            <a:ext cx="2243138" cy="129340"/>
          </a:xfrm>
          <a:prstGeom prst="rect">
            <a:avLst/>
          </a:prstGeom>
        </p:spPr>
        <p:txBody>
          <a:bodyPr vert="horz" lIns="0" tIns="0" rIns="0" bIns="0" rtlCol="0" anchor="ctr"/>
          <a:lstStyle>
            <a:lvl1pPr algn="l">
              <a:defRPr sz="850">
                <a:solidFill>
                  <a:schemeClr val="bg1"/>
                </a:solidFill>
                <a:latin typeface="Arial" panose="020B0604020202020204" pitchFamily="34" charset="0"/>
                <a:cs typeface="Arial" panose="020B0604020202020204" pitchFamily="34" charset="0"/>
              </a:defRPr>
            </a:lvl1pPr>
          </a:lstStyle>
          <a:p>
            <a:fld id="{99A355F5-91DB-364E-9ADB-D824C3FE291A}" type="slidenum">
              <a:rPr lang="en-US" smtClean="0"/>
              <a:pPr/>
              <a:t>‹#›</a:t>
            </a:fld>
            <a:endParaRPr lang="en-US" dirty="0"/>
          </a:p>
        </p:txBody>
      </p:sp>
    </p:spTree>
    <p:extLst>
      <p:ext uri="{BB962C8B-B14F-4D97-AF65-F5344CB8AC3E}">
        <p14:creationId xmlns:p14="http://schemas.microsoft.com/office/powerpoint/2010/main" val="3508902982"/>
      </p:ext>
    </p:extLst>
  </p:cSld>
  <p:clrMap bg1="lt1" tx1="dk1" bg2="lt2" tx2="dk2" accent1="accent1" accent2="accent2" accent3="accent3" accent4="accent4" accent5="accent5" accent6="accent6" hlink="hlink" folHlink="folHlink"/>
  <p:sldLayoutIdLst>
    <p:sldLayoutId id="2147483693" r:id="rId1"/>
    <p:sldLayoutId id="2147483696" r:id="rId2"/>
    <p:sldLayoutId id="2147483707" r:id="rId3"/>
    <p:sldLayoutId id="2147483697" r:id="rId4"/>
    <p:sldLayoutId id="2147483698" r:id="rId5"/>
    <p:sldLayoutId id="2147483699" r:id="rId6"/>
    <p:sldLayoutId id="2147483700" r:id="rId7"/>
    <p:sldLayoutId id="2147483701" r:id="rId8"/>
    <p:sldLayoutId id="2147483704" r:id="rId9"/>
  </p:sldLayoutIdLst>
  <p:hf sldNum="0" hdr="0" ftr="0" dt="0"/>
  <p:txStyles>
    <p:titleStyle>
      <a:lvl1pPr algn="l" defTabSz="1007943" rtl="0" eaLnBrk="1" latinLnBrk="0" hangingPunct="1">
        <a:lnSpc>
          <a:spcPct val="90000"/>
        </a:lnSpc>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126000" indent="-126000" algn="l" defTabSz="1007943" rtl="0" eaLnBrk="1" latinLnBrk="0" hangingPunct="1">
        <a:lnSpc>
          <a:spcPct val="110000"/>
        </a:lnSpc>
        <a:spcBef>
          <a:spcPts val="0"/>
        </a:spcBef>
        <a:spcAft>
          <a:spcPts val="600"/>
        </a:spcAft>
        <a:buClr>
          <a:schemeClr val="bg1"/>
        </a:buClr>
        <a:buFont typeface="System Font"/>
        <a:buChar char="●"/>
        <a:defRPr sz="1000" kern="1200">
          <a:solidFill>
            <a:schemeClr val="bg1"/>
          </a:solidFill>
          <a:latin typeface="Arial" panose="020B0604020202020204" pitchFamily="34" charset="0"/>
          <a:ea typeface="+mn-ea"/>
          <a:cs typeface="Arial" panose="020B0604020202020204" pitchFamily="34" charset="0"/>
        </a:defRPr>
      </a:lvl1pPr>
      <a:lvl2pPr marL="252000" indent="-126000" algn="l" defTabSz="1007943" rtl="0" eaLnBrk="1" latinLnBrk="0" hangingPunct="1">
        <a:lnSpc>
          <a:spcPct val="110000"/>
        </a:lnSpc>
        <a:spcBef>
          <a:spcPts val="0"/>
        </a:spcBef>
        <a:spcAft>
          <a:spcPts val="600"/>
        </a:spcAft>
        <a:buClr>
          <a:schemeClr val="bg1"/>
        </a:buClr>
        <a:buFont typeface="System Font"/>
        <a:buChar char="○"/>
        <a:defRPr sz="1000" kern="1200">
          <a:solidFill>
            <a:schemeClr val="bg1"/>
          </a:solidFill>
          <a:latin typeface="Arial" panose="020B0604020202020204" pitchFamily="34" charset="0"/>
          <a:ea typeface="+mn-ea"/>
          <a:cs typeface="Arial" panose="020B0604020202020204" pitchFamily="34" charset="0"/>
        </a:defRPr>
      </a:lvl2pPr>
      <a:lvl3pPr marL="378000" indent="-126000" algn="l" defTabSz="1007943" rtl="0" eaLnBrk="1" latinLnBrk="0" hangingPunct="1">
        <a:lnSpc>
          <a:spcPct val="110000"/>
        </a:lnSpc>
        <a:spcBef>
          <a:spcPts val="0"/>
        </a:spcBef>
        <a:spcAft>
          <a:spcPts val="600"/>
        </a:spcAft>
        <a:buClr>
          <a:schemeClr val="bg1"/>
        </a:buClr>
        <a:buFont typeface="System Font"/>
        <a:buChar char="○"/>
        <a:defRPr sz="1000" kern="1200">
          <a:solidFill>
            <a:schemeClr val="bg1"/>
          </a:solidFill>
          <a:latin typeface="Arial" panose="020B0604020202020204" pitchFamily="34" charset="0"/>
          <a:ea typeface="+mn-ea"/>
          <a:cs typeface="Arial" panose="020B0604020202020204" pitchFamily="34" charset="0"/>
        </a:defRPr>
      </a:lvl3pPr>
      <a:lvl4pPr marL="504000" indent="-126000" algn="l" defTabSz="1007943" rtl="0" eaLnBrk="1" latinLnBrk="0" hangingPunct="1">
        <a:lnSpc>
          <a:spcPct val="110000"/>
        </a:lnSpc>
        <a:spcBef>
          <a:spcPts val="0"/>
        </a:spcBef>
        <a:spcAft>
          <a:spcPts val="600"/>
        </a:spcAft>
        <a:buClr>
          <a:schemeClr val="bg1"/>
        </a:buClr>
        <a:buFont typeface="System Font"/>
        <a:buChar char="○"/>
        <a:defRPr sz="1000" kern="1200">
          <a:solidFill>
            <a:schemeClr val="bg1"/>
          </a:solidFill>
          <a:latin typeface="Arial" panose="020B0604020202020204" pitchFamily="34" charset="0"/>
          <a:ea typeface="+mn-ea"/>
          <a:cs typeface="Arial" panose="020B0604020202020204" pitchFamily="34" charset="0"/>
        </a:defRPr>
      </a:lvl4pPr>
      <a:lvl5pPr marL="630000" indent="-126000" algn="l" defTabSz="1007943" rtl="0" eaLnBrk="1" latinLnBrk="0" hangingPunct="1">
        <a:lnSpc>
          <a:spcPct val="110000"/>
        </a:lnSpc>
        <a:spcBef>
          <a:spcPts val="0"/>
        </a:spcBef>
        <a:spcAft>
          <a:spcPts val="600"/>
        </a:spcAft>
        <a:buClr>
          <a:schemeClr val="bg1"/>
        </a:buClr>
        <a:buFont typeface="System Font"/>
        <a:buChar char="○"/>
        <a:defRPr sz="1000" kern="1200">
          <a:solidFill>
            <a:schemeClr val="bg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0">
          <p15:clr>
            <a:srgbClr val="F26B43"/>
          </p15:clr>
        </p15:guide>
        <p15:guide id="2" pos="340">
          <p15:clr>
            <a:srgbClr val="F26B43"/>
          </p15:clr>
        </p15:guide>
        <p15:guide id="3" pos="6394">
          <p15:clr>
            <a:srgbClr val="F26B43"/>
          </p15:clr>
        </p15:guide>
        <p15:guide id="4" orient="horz" pos="4422">
          <p15:clr>
            <a:srgbClr val="F26B43"/>
          </p15:clr>
        </p15:guide>
        <p15:guide id="5" pos="3299">
          <p15:clr>
            <a:srgbClr val="FDE53C"/>
          </p15:clr>
        </p15:guide>
        <p15:guide id="6" pos="3436">
          <p15:clr>
            <a:srgbClr val="FDE53C"/>
          </p15:clr>
        </p15:guide>
        <p15:guide id="7" pos="2266">
          <p15:clr>
            <a:srgbClr val="5ACBF0"/>
          </p15:clr>
        </p15:guide>
        <p15:guide id="8" pos="2404">
          <p15:clr>
            <a:srgbClr val="5ACBF0"/>
          </p15:clr>
        </p15:guide>
        <p15:guide id="9" pos="4328">
          <p15:clr>
            <a:srgbClr val="5ACBF0"/>
          </p15:clr>
        </p15:guide>
        <p15:guide id="10" pos="4466">
          <p15:clr>
            <a:srgbClr val="5ACBF0"/>
          </p15:clr>
        </p15:guide>
        <p15:guide id="11" pos="1753">
          <p15:clr>
            <a:srgbClr val="FDE53C"/>
          </p15:clr>
        </p15:guide>
        <p15:guide id="12" pos="1887">
          <p15:clr>
            <a:srgbClr val="FDE53C"/>
          </p15:clr>
        </p15:guide>
        <p15:guide id="13" pos="4847">
          <p15:clr>
            <a:srgbClr val="FDE53C"/>
          </p15:clr>
        </p15:guide>
        <p15:guide id="14" pos="4982">
          <p15:clr>
            <a:srgbClr val="FDE53C"/>
          </p15:clr>
        </p15:guide>
        <p15:guide id="15" orient="horz" pos="816">
          <p15:clr>
            <a:srgbClr val="F26B43"/>
          </p15:clr>
        </p15:guide>
        <p15:guide id="16" orient="horz" pos="930">
          <p15:clr>
            <a:srgbClr val="F26B43"/>
          </p15:clr>
        </p15:guide>
        <p15:guide id="17" orient="horz" pos="4286">
          <p15:clr>
            <a:srgbClr val="F26B43"/>
          </p15:clr>
        </p15:guide>
        <p15:guide id="18" orient="horz" pos="415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l="-14000" r="-14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6424F-8EFE-2F36-1EEF-E6A9B0ACFA0B}"/>
              </a:ext>
            </a:extLst>
          </p:cNvPr>
          <p:cNvSpPr>
            <a:spLocks noGrp="1"/>
          </p:cNvSpPr>
          <p:nvPr>
            <p:ph type="title"/>
          </p:nvPr>
        </p:nvSpPr>
        <p:spPr>
          <a:xfrm>
            <a:off x="559754" y="409873"/>
            <a:ext cx="8493802" cy="345263"/>
          </a:xfrm>
        </p:spPr>
        <p:txBody>
          <a:bodyPr/>
          <a:lstStyle/>
          <a:p>
            <a:r>
              <a:rPr lang="en-GB" sz="2000" dirty="0">
                <a:solidFill>
                  <a:srgbClr val="ED2024"/>
                </a:solidFill>
              </a:rPr>
              <a:t>Ready</a:t>
            </a:r>
            <a:r>
              <a:rPr lang="en-GB" sz="2000" dirty="0"/>
              <a:t>, </a:t>
            </a:r>
            <a:r>
              <a:rPr lang="en-GB" sz="2000" dirty="0">
                <a:solidFill>
                  <a:schemeClr val="accent2"/>
                </a:solidFill>
              </a:rPr>
              <a:t>set</a:t>
            </a:r>
            <a:r>
              <a:rPr lang="en-GB" sz="2000" dirty="0"/>
              <a:t>, </a:t>
            </a:r>
            <a:r>
              <a:rPr lang="en-GB" sz="2000" dirty="0">
                <a:solidFill>
                  <a:schemeClr val="accent5"/>
                </a:solidFill>
              </a:rPr>
              <a:t>Go</a:t>
            </a:r>
            <a:r>
              <a:rPr lang="en-GB" sz="2000" dirty="0"/>
              <a:t>: ROADMAP FOR THE employment rights bill</a:t>
            </a:r>
          </a:p>
        </p:txBody>
      </p:sp>
      <p:grpSp>
        <p:nvGrpSpPr>
          <p:cNvPr id="25" name="Group 24">
            <a:extLst>
              <a:ext uri="{FF2B5EF4-FFF2-40B4-BE49-F238E27FC236}">
                <a16:creationId xmlns:a16="http://schemas.microsoft.com/office/drawing/2014/main" id="{8DF2959E-C282-31AA-96AF-70ADD307D081}"/>
              </a:ext>
            </a:extLst>
          </p:cNvPr>
          <p:cNvGrpSpPr/>
          <p:nvPr/>
        </p:nvGrpSpPr>
        <p:grpSpPr>
          <a:xfrm>
            <a:off x="2771648" y="903407"/>
            <a:ext cx="273871" cy="450203"/>
            <a:chOff x="962025" y="1667602"/>
            <a:chExt cx="2030432" cy="3337729"/>
          </a:xfrm>
        </p:grpSpPr>
        <p:sp>
          <p:nvSpPr>
            <p:cNvPr id="26" name="Shape">
              <a:extLst>
                <a:ext uri="{FF2B5EF4-FFF2-40B4-BE49-F238E27FC236}">
                  <a16:creationId xmlns:a16="http://schemas.microsoft.com/office/drawing/2014/main" id="{62A5C3E8-675A-143F-752A-3901B879FD6B}"/>
                </a:ext>
              </a:extLst>
            </p:cNvPr>
            <p:cNvSpPr/>
            <p:nvPr/>
          </p:nvSpPr>
          <p:spPr>
            <a:xfrm>
              <a:off x="1313937" y="1667602"/>
              <a:ext cx="1331684" cy="3337729"/>
            </a:xfrm>
            <a:custGeom>
              <a:avLst/>
              <a:gdLst/>
              <a:ahLst/>
              <a:cxnLst>
                <a:cxn ang="0">
                  <a:pos x="wd2" y="hd2"/>
                </a:cxn>
                <a:cxn ang="5400000">
                  <a:pos x="wd2" y="hd2"/>
                </a:cxn>
                <a:cxn ang="10800000">
                  <a:pos x="wd2" y="hd2"/>
                </a:cxn>
                <a:cxn ang="16200000">
                  <a:pos x="wd2" y="hd2"/>
                </a:cxn>
              </a:cxnLst>
              <a:rect l="0" t="0" r="r" b="b"/>
              <a:pathLst>
                <a:path w="21600" h="21600" extrusionOk="0">
                  <a:moveTo>
                    <a:pt x="21600" y="19426"/>
                  </a:moveTo>
                  <a:cubicBezTo>
                    <a:pt x="21600" y="20627"/>
                    <a:pt x="19340" y="21600"/>
                    <a:pt x="16552" y="21600"/>
                  </a:cubicBezTo>
                  <a:lnTo>
                    <a:pt x="5048" y="21600"/>
                  </a:lnTo>
                  <a:cubicBezTo>
                    <a:pt x="2260" y="21600"/>
                    <a:pt x="0" y="20627"/>
                    <a:pt x="0" y="19426"/>
                  </a:cubicBezTo>
                  <a:lnTo>
                    <a:pt x="0" y="2174"/>
                  </a:lnTo>
                  <a:cubicBezTo>
                    <a:pt x="0" y="973"/>
                    <a:pt x="2260" y="0"/>
                    <a:pt x="5048" y="0"/>
                  </a:cubicBezTo>
                  <a:lnTo>
                    <a:pt x="16552" y="0"/>
                  </a:lnTo>
                  <a:cubicBezTo>
                    <a:pt x="19340" y="0"/>
                    <a:pt x="21600" y="973"/>
                    <a:pt x="21600" y="2174"/>
                  </a:cubicBezTo>
                  <a:lnTo>
                    <a:pt x="21600" y="19426"/>
                  </a:ln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7" name="Circle">
              <a:extLst>
                <a:ext uri="{FF2B5EF4-FFF2-40B4-BE49-F238E27FC236}">
                  <a16:creationId xmlns:a16="http://schemas.microsoft.com/office/drawing/2014/main" id="{96C42FD0-C969-B5EB-6C01-F2C61700317D}"/>
                </a:ext>
              </a:extLst>
            </p:cNvPr>
            <p:cNvSpPr/>
            <p:nvPr/>
          </p:nvSpPr>
          <p:spPr>
            <a:xfrm>
              <a:off x="1575356" y="1944104"/>
              <a:ext cx="805870" cy="805869"/>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8" name="Circle">
              <a:extLst>
                <a:ext uri="{FF2B5EF4-FFF2-40B4-BE49-F238E27FC236}">
                  <a16:creationId xmlns:a16="http://schemas.microsoft.com/office/drawing/2014/main" id="{23673C53-D455-254A-49DC-94F4795B891A}"/>
                </a:ext>
              </a:extLst>
            </p:cNvPr>
            <p:cNvSpPr/>
            <p:nvPr/>
          </p:nvSpPr>
          <p:spPr>
            <a:xfrm>
              <a:off x="1575357" y="2914374"/>
              <a:ext cx="805870" cy="805870"/>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9" name="Circle">
              <a:extLst>
                <a:ext uri="{FF2B5EF4-FFF2-40B4-BE49-F238E27FC236}">
                  <a16:creationId xmlns:a16="http://schemas.microsoft.com/office/drawing/2014/main" id="{425DB7F1-7524-106B-ABE4-9486EECBFF93}"/>
                </a:ext>
              </a:extLst>
            </p:cNvPr>
            <p:cNvSpPr/>
            <p:nvPr/>
          </p:nvSpPr>
          <p:spPr>
            <a:xfrm>
              <a:off x="1575357" y="3889671"/>
              <a:ext cx="805870" cy="805870"/>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0" name="Shape">
              <a:extLst>
                <a:ext uri="{FF2B5EF4-FFF2-40B4-BE49-F238E27FC236}">
                  <a16:creationId xmlns:a16="http://schemas.microsoft.com/office/drawing/2014/main" id="{11B59AE1-5780-8EE4-72D0-E04A1BC3FC22}"/>
                </a:ext>
              </a:extLst>
            </p:cNvPr>
            <p:cNvSpPr/>
            <p:nvPr/>
          </p:nvSpPr>
          <p:spPr>
            <a:xfrm>
              <a:off x="1620603" y="1989350"/>
              <a:ext cx="713925" cy="713940"/>
            </a:xfrm>
            <a:custGeom>
              <a:avLst/>
              <a:gdLst/>
              <a:ahLst/>
              <a:cxnLst>
                <a:cxn ang="0">
                  <a:pos x="wd2" y="hd2"/>
                </a:cxn>
                <a:cxn ang="5400000">
                  <a:pos x="wd2" y="hd2"/>
                </a:cxn>
                <a:cxn ang="10800000">
                  <a:pos x="wd2" y="hd2"/>
                </a:cxn>
                <a:cxn ang="16200000">
                  <a:pos x="wd2" y="hd2"/>
                </a:cxn>
              </a:cxnLst>
              <a:rect l="0" t="0" r="r" b="b"/>
              <a:pathLst>
                <a:path w="20390" h="19875" extrusionOk="0">
                  <a:moveTo>
                    <a:pt x="19847" y="13222"/>
                  </a:moveTo>
                  <a:cubicBezTo>
                    <a:pt x="18871" y="16173"/>
                    <a:pt x="16446" y="18486"/>
                    <a:pt x="13405" y="19396"/>
                  </a:cubicBezTo>
                  <a:cubicBezTo>
                    <a:pt x="9678" y="20511"/>
                    <a:pt x="6114" y="19596"/>
                    <a:pt x="3601" y="17517"/>
                  </a:cubicBezTo>
                  <a:cubicBezTo>
                    <a:pt x="3461" y="17401"/>
                    <a:pt x="3326" y="17282"/>
                    <a:pt x="3192" y="17159"/>
                  </a:cubicBezTo>
                  <a:cubicBezTo>
                    <a:pt x="499" y="14681"/>
                    <a:pt x="-805" y="10784"/>
                    <a:pt x="526" y="6696"/>
                  </a:cubicBezTo>
                  <a:cubicBezTo>
                    <a:pt x="1469" y="3797"/>
                    <a:pt x="3807" y="1487"/>
                    <a:pt x="6773" y="543"/>
                  </a:cubicBezTo>
                  <a:cubicBezTo>
                    <a:pt x="11900" y="-1089"/>
                    <a:pt x="16743" y="1125"/>
                    <a:pt x="19022" y="4967"/>
                  </a:cubicBezTo>
                  <a:cubicBezTo>
                    <a:pt x="19091" y="5084"/>
                    <a:pt x="19160" y="5203"/>
                    <a:pt x="19223" y="5324"/>
                  </a:cubicBezTo>
                  <a:cubicBezTo>
                    <a:pt x="20445" y="7581"/>
                    <a:pt x="20795" y="10360"/>
                    <a:pt x="19847" y="13222"/>
                  </a:cubicBezTo>
                  <a:close/>
                </a:path>
              </a:pathLst>
            </a:custGeom>
            <a:solidFill>
              <a:schemeClr val="accent1">
                <a:lumMod val="75000"/>
              </a:schemeClr>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1" name="Shape">
              <a:extLst>
                <a:ext uri="{FF2B5EF4-FFF2-40B4-BE49-F238E27FC236}">
                  <a16:creationId xmlns:a16="http://schemas.microsoft.com/office/drawing/2014/main" id="{E2513A27-B41B-48ED-1B2D-BB2E025B94CE}"/>
                </a:ext>
              </a:extLst>
            </p:cNvPr>
            <p:cNvSpPr/>
            <p:nvPr/>
          </p:nvSpPr>
          <p:spPr>
            <a:xfrm>
              <a:off x="1706067" y="2094923"/>
              <a:ext cx="628464" cy="607399"/>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2" name="Shape">
              <a:extLst>
                <a:ext uri="{FF2B5EF4-FFF2-40B4-BE49-F238E27FC236}">
                  <a16:creationId xmlns:a16="http://schemas.microsoft.com/office/drawing/2014/main" id="{52D7B381-F111-5C5F-D682-58766F2AF3CA}"/>
                </a:ext>
              </a:extLst>
            </p:cNvPr>
            <p:cNvSpPr/>
            <p:nvPr/>
          </p:nvSpPr>
          <p:spPr>
            <a:xfrm>
              <a:off x="1620603" y="2964647"/>
              <a:ext cx="713877" cy="7139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chemeClr val="accent2">
                <a:lumMod val="75000"/>
              </a:schemeClr>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3" name="Shape">
              <a:extLst>
                <a:ext uri="{FF2B5EF4-FFF2-40B4-BE49-F238E27FC236}">
                  <a16:creationId xmlns:a16="http://schemas.microsoft.com/office/drawing/2014/main" id="{DC53C37F-7FD9-36CF-4F02-0691B53D5339}"/>
                </a:ext>
              </a:extLst>
            </p:cNvPr>
            <p:cNvSpPr/>
            <p:nvPr/>
          </p:nvSpPr>
          <p:spPr>
            <a:xfrm>
              <a:off x="1706067" y="3070220"/>
              <a:ext cx="628464" cy="607399"/>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FAA52C"/>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4" name="Shape">
              <a:extLst>
                <a:ext uri="{FF2B5EF4-FFF2-40B4-BE49-F238E27FC236}">
                  <a16:creationId xmlns:a16="http://schemas.microsoft.com/office/drawing/2014/main" id="{F1239BB9-8722-CC7F-6401-C5B34F3325E7}"/>
                </a:ext>
              </a:extLst>
            </p:cNvPr>
            <p:cNvSpPr/>
            <p:nvPr/>
          </p:nvSpPr>
          <p:spPr>
            <a:xfrm>
              <a:off x="1620603" y="3934916"/>
              <a:ext cx="713877" cy="7139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chemeClr val="accent1">
                <a:lumMod val="75000"/>
              </a:schemeClr>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5" name="Shape">
              <a:extLst>
                <a:ext uri="{FF2B5EF4-FFF2-40B4-BE49-F238E27FC236}">
                  <a16:creationId xmlns:a16="http://schemas.microsoft.com/office/drawing/2014/main" id="{653B5251-AAB4-DCFE-8F4D-34197B7AE68B}"/>
                </a:ext>
              </a:extLst>
            </p:cNvPr>
            <p:cNvSpPr/>
            <p:nvPr/>
          </p:nvSpPr>
          <p:spPr>
            <a:xfrm>
              <a:off x="1706067" y="4040490"/>
              <a:ext cx="628464" cy="607399"/>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6" name="Shape">
              <a:extLst>
                <a:ext uri="{FF2B5EF4-FFF2-40B4-BE49-F238E27FC236}">
                  <a16:creationId xmlns:a16="http://schemas.microsoft.com/office/drawing/2014/main" id="{DB7EB158-95C9-2542-FDD7-DE1B64C3EC4B}"/>
                </a:ext>
              </a:extLst>
            </p:cNvPr>
            <p:cNvSpPr/>
            <p:nvPr/>
          </p:nvSpPr>
          <p:spPr>
            <a:xfrm>
              <a:off x="2686391" y="2004432"/>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7" name="Shape">
              <a:extLst>
                <a:ext uri="{FF2B5EF4-FFF2-40B4-BE49-F238E27FC236}">
                  <a16:creationId xmlns:a16="http://schemas.microsoft.com/office/drawing/2014/main" id="{D4CB8C58-ECF9-19A5-D4AC-134A2A7F5FEB}"/>
                </a:ext>
              </a:extLst>
            </p:cNvPr>
            <p:cNvSpPr/>
            <p:nvPr/>
          </p:nvSpPr>
          <p:spPr>
            <a:xfrm>
              <a:off x="2686391" y="2974702"/>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8" name="Shape">
              <a:extLst>
                <a:ext uri="{FF2B5EF4-FFF2-40B4-BE49-F238E27FC236}">
                  <a16:creationId xmlns:a16="http://schemas.microsoft.com/office/drawing/2014/main" id="{9D6B5230-5607-D19D-CCDA-127983EF6E0E}"/>
                </a:ext>
              </a:extLst>
            </p:cNvPr>
            <p:cNvSpPr/>
            <p:nvPr/>
          </p:nvSpPr>
          <p:spPr>
            <a:xfrm>
              <a:off x="2686391" y="3949999"/>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9" name="Shape">
              <a:extLst>
                <a:ext uri="{FF2B5EF4-FFF2-40B4-BE49-F238E27FC236}">
                  <a16:creationId xmlns:a16="http://schemas.microsoft.com/office/drawing/2014/main" id="{178E9A0B-A848-AFCB-EE70-564DEA3CD0E8}"/>
                </a:ext>
              </a:extLst>
            </p:cNvPr>
            <p:cNvSpPr/>
            <p:nvPr/>
          </p:nvSpPr>
          <p:spPr>
            <a:xfrm>
              <a:off x="962025" y="1999405"/>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353" y="5591"/>
                  </a:moveTo>
                  <a:lnTo>
                    <a:pt x="7963" y="18392"/>
                  </a:lnTo>
                  <a:cubicBezTo>
                    <a:pt x="9093" y="20289"/>
                    <a:pt x="12747" y="21600"/>
                    <a:pt x="16909" y="21600"/>
                  </a:cubicBezTo>
                  <a:lnTo>
                    <a:pt x="20284" y="21600"/>
                  </a:lnTo>
                  <a:lnTo>
                    <a:pt x="20284" y="0"/>
                  </a:lnTo>
                  <a:lnTo>
                    <a:pt x="9296" y="0"/>
                  </a:lnTo>
                  <a:cubicBezTo>
                    <a:pt x="3139" y="0"/>
                    <a:pt x="-1316" y="2784"/>
                    <a:pt x="353" y="5591"/>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0" name="Shape">
              <a:extLst>
                <a:ext uri="{FF2B5EF4-FFF2-40B4-BE49-F238E27FC236}">
                  <a16:creationId xmlns:a16="http://schemas.microsoft.com/office/drawing/2014/main" id="{216F41C3-D06C-248A-82F5-8C076F1735E7}"/>
                </a:ext>
              </a:extLst>
            </p:cNvPr>
            <p:cNvSpPr/>
            <p:nvPr/>
          </p:nvSpPr>
          <p:spPr>
            <a:xfrm>
              <a:off x="962025" y="2974702"/>
              <a:ext cx="306066" cy="688489"/>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1" name="Shape">
              <a:extLst>
                <a:ext uri="{FF2B5EF4-FFF2-40B4-BE49-F238E27FC236}">
                  <a16:creationId xmlns:a16="http://schemas.microsoft.com/office/drawing/2014/main" id="{8D73574E-06CC-B3E1-6D3C-626367F1C144}"/>
                </a:ext>
              </a:extLst>
            </p:cNvPr>
            <p:cNvSpPr/>
            <p:nvPr/>
          </p:nvSpPr>
          <p:spPr>
            <a:xfrm>
              <a:off x="962025" y="3949998"/>
              <a:ext cx="306066" cy="688490"/>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grpSp>
      <p:sp>
        <p:nvSpPr>
          <p:cNvPr id="66" name="Rectangle 65">
            <a:extLst>
              <a:ext uri="{FF2B5EF4-FFF2-40B4-BE49-F238E27FC236}">
                <a16:creationId xmlns:a16="http://schemas.microsoft.com/office/drawing/2014/main" id="{C2856BA4-36DF-40EB-3E59-227853A0054D}"/>
              </a:ext>
            </a:extLst>
          </p:cNvPr>
          <p:cNvSpPr/>
          <p:nvPr/>
        </p:nvSpPr>
        <p:spPr>
          <a:xfrm>
            <a:off x="2654724" y="1503162"/>
            <a:ext cx="3481508" cy="5961825"/>
          </a:xfrm>
          <a:prstGeom prst="rect">
            <a:avLst/>
          </a:prstGeom>
          <a:solidFill>
            <a:schemeClr val="bg1"/>
          </a:solidFill>
          <a:ln>
            <a:noFill/>
          </a:ln>
          <a:effectLst>
            <a:outerShdw dist="38100" dir="16200000" rotWithShape="0">
              <a:srgbClr val="FAA52C"/>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180000" tIns="144000" rIns="180000" bIns="144000" numCol="2" spcCol="360000" rtlCol="0" anchor="t">
            <a:noAutofit/>
          </a:bodyPr>
          <a:lstStyle/>
          <a:p>
            <a:pPr>
              <a:lnSpc>
                <a:spcPct val="110000"/>
              </a:lnSpc>
              <a:spcAft>
                <a:spcPts val="600"/>
              </a:spcAft>
              <a:buClr>
                <a:schemeClr val="accent4"/>
              </a:buClr>
            </a:pPr>
            <a:r>
              <a:rPr lang="en-GB" sz="850" b="1" dirty="0">
                <a:solidFill>
                  <a:schemeClr val="accent2"/>
                </a:solidFill>
              </a:rPr>
              <a:t>APRIL 2026 </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Collective redundancy: Maximum period of protective award to double from 90 to 180 days</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Day 1 right to paternity leave and to unpaid parental leave</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Whistleblowing protections for those reporting sexual harassment</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Fair Work Agency established  to enforce workers’ rights</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Day 1 right to statutory sick pay (no 3-day waiting period and removal of lower earnings limit)</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Simplify trade union recognition process</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Electronic and workplace balloting</a:t>
            </a:r>
          </a:p>
          <a:p>
            <a:pPr>
              <a:lnSpc>
                <a:spcPct val="110000"/>
              </a:lnSpc>
              <a:spcAft>
                <a:spcPts val="600"/>
              </a:spcAft>
              <a:buClr>
                <a:schemeClr val="accent4"/>
              </a:buClr>
            </a:pPr>
            <a:r>
              <a:rPr lang="en-GB" sz="850" b="1" dirty="0">
                <a:solidFill>
                  <a:schemeClr val="accent2"/>
                </a:solidFill>
              </a:rPr>
              <a:t>OCTOBER 2026 </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Ban on fire and rehire for restricted variations (e.g. reduction in pay or holiday, changes to hours) except where no alternative to remain viable</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Amend the Procurement Act 2023 to protect transferring workers on outsourcing contracts and introduce a two-tier workforce code of practice for outsourced workers</a:t>
            </a:r>
          </a:p>
          <a:p>
            <a:pPr marL="171450" indent="-171450">
              <a:lnSpc>
                <a:spcPct val="110000"/>
              </a:lnSpc>
              <a:spcAft>
                <a:spcPts val="600"/>
              </a:spcAft>
              <a:buClr>
                <a:schemeClr val="accent2"/>
              </a:buClr>
              <a:buFont typeface="Arial" panose="020B0604020202020204" pitchFamily="34" charset="0"/>
              <a:buChar char="●"/>
            </a:pPr>
            <a:endParaRPr lang="en-GB" sz="800" dirty="0">
              <a:solidFill>
                <a:schemeClr val="tx2"/>
              </a:solidFill>
            </a:endParaRP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Employers required to consult workers/any recognised trade union about the allocation of tips and gratuities</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New duty to inform new employees of right to join a union (and all staff on a regular basis) and require within written statement of particulars</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New rights for trade unions to access the workplace for recruitment and organising purposes</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Requirement for employers to take all reasonable steps to prevent sexual harassment at work</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Reintroduce employer liability for third party harassment for all relevant protected characteristics</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Sufficient access to facilities and strengthened right to facility time off for trade union reps and statutory rights for trade union equality reps</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Extend the time limit for bringing an employment tribunal claim from 3 to 6 months</a:t>
            </a:r>
          </a:p>
          <a:p>
            <a:pPr marL="171450" indent="-171450">
              <a:lnSpc>
                <a:spcPct val="110000"/>
              </a:lnSpc>
              <a:spcAft>
                <a:spcPts val="600"/>
              </a:spcAft>
              <a:buClr>
                <a:schemeClr val="accent2"/>
              </a:buClr>
              <a:buFont typeface="Arial" panose="020B0604020202020204" pitchFamily="34" charset="0"/>
              <a:buChar char="●"/>
            </a:pPr>
            <a:r>
              <a:rPr lang="en-GB" sz="800" dirty="0">
                <a:solidFill>
                  <a:schemeClr val="tx2"/>
                </a:solidFill>
              </a:rPr>
              <a:t>Protection against detriment for taking part in protected industrial action</a:t>
            </a:r>
          </a:p>
          <a:p>
            <a:pPr marL="171450" indent="-171450">
              <a:lnSpc>
                <a:spcPct val="110000"/>
              </a:lnSpc>
              <a:spcAft>
                <a:spcPts val="600"/>
              </a:spcAft>
              <a:buClr>
                <a:schemeClr val="accent2"/>
              </a:buClr>
              <a:buFont typeface="Arial" panose="020B0604020202020204" pitchFamily="34" charset="0"/>
              <a:buChar char="●"/>
            </a:pPr>
            <a:endParaRPr lang="en-GB" sz="800" dirty="0">
              <a:solidFill>
                <a:schemeClr val="tx2"/>
              </a:solidFill>
            </a:endParaRPr>
          </a:p>
        </p:txBody>
      </p:sp>
      <p:sp>
        <p:nvSpPr>
          <p:cNvPr id="65" name="Rectangle 64">
            <a:extLst>
              <a:ext uri="{FF2B5EF4-FFF2-40B4-BE49-F238E27FC236}">
                <a16:creationId xmlns:a16="http://schemas.microsoft.com/office/drawing/2014/main" id="{CAEDAF04-FA04-54CB-31B1-568EA10A5CF4}"/>
              </a:ext>
            </a:extLst>
          </p:cNvPr>
          <p:cNvSpPr/>
          <p:nvPr/>
        </p:nvSpPr>
        <p:spPr>
          <a:xfrm>
            <a:off x="6316783" y="1493462"/>
            <a:ext cx="3894282" cy="5971525"/>
          </a:xfrm>
          <a:prstGeom prst="rect">
            <a:avLst/>
          </a:prstGeom>
          <a:solidFill>
            <a:schemeClr val="bg1"/>
          </a:solidFill>
          <a:ln>
            <a:noFill/>
          </a:ln>
          <a:effectLst>
            <a:outerShdw dist="38100" dir="16200000" rotWithShape="0">
              <a:srgbClr val="ED2024"/>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180000" tIns="144000" rIns="180000" bIns="144000" numCol="1" spcCol="360000" rtlCol="0" anchor="t">
            <a:spAutoFit/>
          </a:bodyPr>
          <a:lstStyle/>
          <a:p>
            <a:pPr>
              <a:lnSpc>
                <a:spcPct val="110000"/>
              </a:lnSpc>
              <a:spcAft>
                <a:spcPts val="600"/>
              </a:spcAft>
              <a:buClr>
                <a:srgbClr val="ED2024"/>
              </a:buClr>
            </a:pPr>
            <a:r>
              <a:rPr lang="en-GB" sz="850" b="1" dirty="0">
                <a:solidFill>
                  <a:srgbClr val="FF0000"/>
                </a:solidFill>
              </a:rPr>
              <a:t>2027</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Day 1 right to unfair dismissal (with probationary periods for new hires) </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Ban ‘exploitative’ zero hours contracts </a:t>
            </a:r>
            <a:r>
              <a:rPr lang="en-GB" sz="800">
                <a:solidFill>
                  <a:schemeClr val="tx2"/>
                </a:solidFill>
              </a:rPr>
              <a:t>(including agency </a:t>
            </a:r>
            <a:r>
              <a:rPr lang="en-GB" sz="800" dirty="0">
                <a:solidFill>
                  <a:schemeClr val="tx2"/>
                </a:solidFill>
              </a:rPr>
              <a:t>workers) - right to a contract reflecting regular hours and reasonable notice of shift changes - compensation for curtailed or cancelled shifts</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Alternative threshold for collective redundancy consultation determined by number of employees across the business as well as in one workplace</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Day 1 right to flexible working as the default for all workers (refusal of requests only if reasonable on prescribed grounds)</a:t>
            </a:r>
            <a:endParaRPr lang="en-GB" sz="800" dirty="0">
              <a:solidFill>
                <a:schemeClr val="accent2"/>
              </a:solidFill>
            </a:endParaRP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Day 1 right to new statutory bereavement leave going beyond existing parental bereavement leave (to include pregnancy loss before 24 weeks)</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Mandate gender pay gap and menopause support action plans (large firms)</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Make it unlawful to dismiss a woman during pregnancy and up to 6 months after her RTW (except in specific circumstances)</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Power to enable regulations to specify steps to be regarded as ‘reasonable’ to determine whether an employer has taken all reasonable steps to prevent sexual harassment</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Update blacklisting regulations to protect wider range of people</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Industrial relations framework</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Regulation of umbrella companies</a:t>
            </a:r>
          </a:p>
          <a:p>
            <a:pPr>
              <a:lnSpc>
                <a:spcPct val="110000"/>
              </a:lnSpc>
              <a:spcAft>
                <a:spcPts val="600"/>
              </a:spcAft>
              <a:buClr>
                <a:srgbClr val="ED2024"/>
              </a:buClr>
            </a:pPr>
            <a:r>
              <a:rPr lang="en-GB" sz="850" b="1" dirty="0">
                <a:solidFill>
                  <a:srgbClr val="FF0000"/>
                </a:solidFill>
              </a:rPr>
              <a:t>BEYOND 2027 (TBC)</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Consult on a simpler framework for single “worker” status that distinguishes between workers and the genuinely self-employed including how to strengthen protections for the self-employed e.g. written contract, H&amp;S</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Review unpaid carer's leave – including benefits of introducing paid leave</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Consult with trade union / elected staff reps on introducing surveillance technologies</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Call for evidence on issues relating to TUPE</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Consult with ACAS on allowing collective grievances</a:t>
            </a:r>
          </a:p>
          <a:p>
            <a:pPr marL="171450" indent="-171450">
              <a:lnSpc>
                <a:spcPct val="110000"/>
              </a:lnSpc>
              <a:spcAft>
                <a:spcPts val="600"/>
              </a:spcAft>
              <a:buClr>
                <a:srgbClr val="ED2024"/>
              </a:buClr>
              <a:buFont typeface="Arial" panose="020B0604020202020204" pitchFamily="34" charset="0"/>
              <a:buChar char="●"/>
            </a:pPr>
            <a:r>
              <a:rPr lang="en-GB" sz="800" dirty="0">
                <a:solidFill>
                  <a:schemeClr val="tx2"/>
                </a:solidFill>
              </a:rPr>
              <a:t>Review H&amp;S guidance and regulations</a:t>
            </a:r>
          </a:p>
        </p:txBody>
      </p:sp>
      <p:sp>
        <p:nvSpPr>
          <p:cNvPr id="68" name="Rectangle 67">
            <a:extLst>
              <a:ext uri="{FF2B5EF4-FFF2-40B4-BE49-F238E27FC236}">
                <a16:creationId xmlns:a16="http://schemas.microsoft.com/office/drawing/2014/main" id="{89D844D4-365F-FDF5-52A3-9A12728FDEC1}"/>
              </a:ext>
            </a:extLst>
          </p:cNvPr>
          <p:cNvSpPr/>
          <p:nvPr/>
        </p:nvSpPr>
        <p:spPr>
          <a:xfrm>
            <a:off x="6787394" y="923409"/>
            <a:ext cx="2040606" cy="2758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GB" sz="1100" b="1" cap="all" dirty="0">
                <a:solidFill>
                  <a:srgbClr val="ED2024"/>
                </a:solidFill>
              </a:rPr>
              <a:t>Longer-term</a:t>
            </a:r>
            <a:r>
              <a:rPr lang="en-GB" sz="1100" b="1" cap="all" dirty="0">
                <a:solidFill>
                  <a:schemeClr val="tx2"/>
                </a:solidFill>
              </a:rPr>
              <a:t> (2027+)</a:t>
            </a:r>
          </a:p>
        </p:txBody>
      </p:sp>
      <p:sp>
        <p:nvSpPr>
          <p:cNvPr id="69" name="Rectangle 68">
            <a:extLst>
              <a:ext uri="{FF2B5EF4-FFF2-40B4-BE49-F238E27FC236}">
                <a16:creationId xmlns:a16="http://schemas.microsoft.com/office/drawing/2014/main" id="{5DB2F8FC-EBE9-769B-389A-CF996BA249C8}"/>
              </a:ext>
            </a:extLst>
          </p:cNvPr>
          <p:cNvSpPr/>
          <p:nvPr/>
        </p:nvSpPr>
        <p:spPr>
          <a:xfrm>
            <a:off x="3161889" y="923409"/>
            <a:ext cx="2376805" cy="450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GB" sz="1100" b="1" cap="all" dirty="0">
                <a:solidFill>
                  <a:schemeClr val="accent2"/>
                </a:solidFill>
              </a:rPr>
              <a:t>medium-term </a:t>
            </a:r>
          </a:p>
          <a:p>
            <a:r>
              <a:rPr lang="en-GB" sz="1100" b="1" cap="all" dirty="0">
                <a:solidFill>
                  <a:schemeClr val="tx2"/>
                </a:solidFill>
              </a:rPr>
              <a:t>(April 2026 / October 2026)</a:t>
            </a:r>
          </a:p>
        </p:txBody>
      </p:sp>
      <p:grpSp>
        <p:nvGrpSpPr>
          <p:cNvPr id="44" name="Group 43">
            <a:extLst>
              <a:ext uri="{FF2B5EF4-FFF2-40B4-BE49-F238E27FC236}">
                <a16:creationId xmlns:a16="http://schemas.microsoft.com/office/drawing/2014/main" id="{3F3DAB91-F485-937B-1AE4-CE59938AFC84}"/>
              </a:ext>
            </a:extLst>
          </p:cNvPr>
          <p:cNvGrpSpPr/>
          <p:nvPr/>
        </p:nvGrpSpPr>
        <p:grpSpPr>
          <a:xfrm>
            <a:off x="594145" y="903407"/>
            <a:ext cx="273871" cy="450203"/>
            <a:chOff x="962025" y="1667602"/>
            <a:chExt cx="2030432" cy="3337729"/>
          </a:xfrm>
        </p:grpSpPr>
        <p:sp>
          <p:nvSpPr>
            <p:cNvPr id="45" name="Shape">
              <a:extLst>
                <a:ext uri="{FF2B5EF4-FFF2-40B4-BE49-F238E27FC236}">
                  <a16:creationId xmlns:a16="http://schemas.microsoft.com/office/drawing/2014/main" id="{1B8B2DEF-97CA-A5F1-E172-5648F80BECF7}"/>
                </a:ext>
              </a:extLst>
            </p:cNvPr>
            <p:cNvSpPr/>
            <p:nvPr/>
          </p:nvSpPr>
          <p:spPr>
            <a:xfrm>
              <a:off x="1313937" y="1667602"/>
              <a:ext cx="1331684" cy="3337729"/>
            </a:xfrm>
            <a:custGeom>
              <a:avLst/>
              <a:gdLst/>
              <a:ahLst/>
              <a:cxnLst>
                <a:cxn ang="0">
                  <a:pos x="wd2" y="hd2"/>
                </a:cxn>
                <a:cxn ang="5400000">
                  <a:pos x="wd2" y="hd2"/>
                </a:cxn>
                <a:cxn ang="10800000">
                  <a:pos x="wd2" y="hd2"/>
                </a:cxn>
                <a:cxn ang="16200000">
                  <a:pos x="wd2" y="hd2"/>
                </a:cxn>
              </a:cxnLst>
              <a:rect l="0" t="0" r="r" b="b"/>
              <a:pathLst>
                <a:path w="21600" h="21600" extrusionOk="0">
                  <a:moveTo>
                    <a:pt x="21600" y="19426"/>
                  </a:moveTo>
                  <a:cubicBezTo>
                    <a:pt x="21600" y="20627"/>
                    <a:pt x="19340" y="21600"/>
                    <a:pt x="16552" y="21600"/>
                  </a:cubicBezTo>
                  <a:lnTo>
                    <a:pt x="5048" y="21600"/>
                  </a:lnTo>
                  <a:cubicBezTo>
                    <a:pt x="2260" y="21600"/>
                    <a:pt x="0" y="20627"/>
                    <a:pt x="0" y="19426"/>
                  </a:cubicBezTo>
                  <a:lnTo>
                    <a:pt x="0" y="2174"/>
                  </a:lnTo>
                  <a:cubicBezTo>
                    <a:pt x="0" y="973"/>
                    <a:pt x="2260" y="0"/>
                    <a:pt x="5048" y="0"/>
                  </a:cubicBezTo>
                  <a:lnTo>
                    <a:pt x="16552" y="0"/>
                  </a:lnTo>
                  <a:cubicBezTo>
                    <a:pt x="19340" y="0"/>
                    <a:pt x="21600" y="973"/>
                    <a:pt x="21600" y="2174"/>
                  </a:cubicBezTo>
                  <a:lnTo>
                    <a:pt x="21600" y="19426"/>
                  </a:ln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6" name="Circle">
              <a:extLst>
                <a:ext uri="{FF2B5EF4-FFF2-40B4-BE49-F238E27FC236}">
                  <a16:creationId xmlns:a16="http://schemas.microsoft.com/office/drawing/2014/main" id="{EE7B74CC-B344-14E6-9425-93B85A2121F7}"/>
                </a:ext>
              </a:extLst>
            </p:cNvPr>
            <p:cNvSpPr/>
            <p:nvPr/>
          </p:nvSpPr>
          <p:spPr>
            <a:xfrm>
              <a:off x="1575356" y="1944104"/>
              <a:ext cx="805870" cy="805869"/>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7" name="Circle">
              <a:extLst>
                <a:ext uri="{FF2B5EF4-FFF2-40B4-BE49-F238E27FC236}">
                  <a16:creationId xmlns:a16="http://schemas.microsoft.com/office/drawing/2014/main" id="{912A1A1C-C4DB-C04F-4370-C4C9A0A7F978}"/>
                </a:ext>
              </a:extLst>
            </p:cNvPr>
            <p:cNvSpPr/>
            <p:nvPr/>
          </p:nvSpPr>
          <p:spPr>
            <a:xfrm>
              <a:off x="1575357" y="2914374"/>
              <a:ext cx="805870" cy="805870"/>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8" name="Circle">
              <a:extLst>
                <a:ext uri="{FF2B5EF4-FFF2-40B4-BE49-F238E27FC236}">
                  <a16:creationId xmlns:a16="http://schemas.microsoft.com/office/drawing/2014/main" id="{72522088-C8C6-9CD4-5419-C6397229E666}"/>
                </a:ext>
              </a:extLst>
            </p:cNvPr>
            <p:cNvSpPr/>
            <p:nvPr/>
          </p:nvSpPr>
          <p:spPr>
            <a:xfrm>
              <a:off x="1575357" y="3889671"/>
              <a:ext cx="805870" cy="805870"/>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9" name="Shape">
              <a:extLst>
                <a:ext uri="{FF2B5EF4-FFF2-40B4-BE49-F238E27FC236}">
                  <a16:creationId xmlns:a16="http://schemas.microsoft.com/office/drawing/2014/main" id="{3793E783-9348-4B67-2459-02F5981EC761}"/>
                </a:ext>
              </a:extLst>
            </p:cNvPr>
            <p:cNvSpPr/>
            <p:nvPr/>
          </p:nvSpPr>
          <p:spPr>
            <a:xfrm>
              <a:off x="1620603" y="1989350"/>
              <a:ext cx="713925" cy="713940"/>
            </a:xfrm>
            <a:custGeom>
              <a:avLst/>
              <a:gdLst/>
              <a:ahLst/>
              <a:cxnLst>
                <a:cxn ang="0">
                  <a:pos x="wd2" y="hd2"/>
                </a:cxn>
                <a:cxn ang="5400000">
                  <a:pos x="wd2" y="hd2"/>
                </a:cxn>
                <a:cxn ang="10800000">
                  <a:pos x="wd2" y="hd2"/>
                </a:cxn>
                <a:cxn ang="16200000">
                  <a:pos x="wd2" y="hd2"/>
                </a:cxn>
              </a:cxnLst>
              <a:rect l="0" t="0" r="r" b="b"/>
              <a:pathLst>
                <a:path w="20390" h="19875" extrusionOk="0">
                  <a:moveTo>
                    <a:pt x="19847" y="13222"/>
                  </a:moveTo>
                  <a:cubicBezTo>
                    <a:pt x="18871" y="16173"/>
                    <a:pt x="16446" y="18486"/>
                    <a:pt x="13405" y="19396"/>
                  </a:cubicBezTo>
                  <a:cubicBezTo>
                    <a:pt x="9678" y="20511"/>
                    <a:pt x="6114" y="19596"/>
                    <a:pt x="3601" y="17517"/>
                  </a:cubicBezTo>
                  <a:cubicBezTo>
                    <a:pt x="3461" y="17401"/>
                    <a:pt x="3326" y="17282"/>
                    <a:pt x="3192" y="17159"/>
                  </a:cubicBezTo>
                  <a:cubicBezTo>
                    <a:pt x="499" y="14681"/>
                    <a:pt x="-805" y="10784"/>
                    <a:pt x="526" y="6696"/>
                  </a:cubicBezTo>
                  <a:cubicBezTo>
                    <a:pt x="1469" y="3797"/>
                    <a:pt x="3807" y="1487"/>
                    <a:pt x="6773" y="543"/>
                  </a:cubicBezTo>
                  <a:cubicBezTo>
                    <a:pt x="11900" y="-1089"/>
                    <a:pt x="16743" y="1125"/>
                    <a:pt x="19022" y="4967"/>
                  </a:cubicBezTo>
                  <a:cubicBezTo>
                    <a:pt x="19091" y="5084"/>
                    <a:pt x="19160" y="5203"/>
                    <a:pt x="19223" y="5324"/>
                  </a:cubicBezTo>
                  <a:cubicBezTo>
                    <a:pt x="20445" y="7581"/>
                    <a:pt x="20795" y="10360"/>
                    <a:pt x="19847" y="13222"/>
                  </a:cubicBezTo>
                  <a:close/>
                </a:path>
              </a:pathLst>
            </a:custGeom>
            <a:solidFill>
              <a:schemeClr val="accent1">
                <a:lumMod val="75000"/>
              </a:schemeClr>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50" name="Shape">
              <a:extLst>
                <a:ext uri="{FF2B5EF4-FFF2-40B4-BE49-F238E27FC236}">
                  <a16:creationId xmlns:a16="http://schemas.microsoft.com/office/drawing/2014/main" id="{A2A74F26-E94E-3F31-5CFA-3DEA8C364068}"/>
                </a:ext>
              </a:extLst>
            </p:cNvPr>
            <p:cNvSpPr/>
            <p:nvPr/>
          </p:nvSpPr>
          <p:spPr>
            <a:xfrm>
              <a:off x="1706067" y="2094923"/>
              <a:ext cx="628464" cy="607399"/>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51" name="Shape">
              <a:extLst>
                <a:ext uri="{FF2B5EF4-FFF2-40B4-BE49-F238E27FC236}">
                  <a16:creationId xmlns:a16="http://schemas.microsoft.com/office/drawing/2014/main" id="{64B3B04B-60D2-9484-6934-3331B86CA6A0}"/>
                </a:ext>
              </a:extLst>
            </p:cNvPr>
            <p:cNvSpPr/>
            <p:nvPr/>
          </p:nvSpPr>
          <p:spPr>
            <a:xfrm>
              <a:off x="1620603" y="2964647"/>
              <a:ext cx="713877" cy="7139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chemeClr val="accent1">
                <a:lumMod val="75000"/>
              </a:schemeClr>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52" name="Shape">
              <a:extLst>
                <a:ext uri="{FF2B5EF4-FFF2-40B4-BE49-F238E27FC236}">
                  <a16:creationId xmlns:a16="http://schemas.microsoft.com/office/drawing/2014/main" id="{34DE4201-AB29-4F6F-F41F-A73ECFE2A2B1}"/>
                </a:ext>
              </a:extLst>
            </p:cNvPr>
            <p:cNvSpPr/>
            <p:nvPr/>
          </p:nvSpPr>
          <p:spPr>
            <a:xfrm>
              <a:off x="1706067" y="3070220"/>
              <a:ext cx="628464" cy="607399"/>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53" name="Shape">
              <a:extLst>
                <a:ext uri="{FF2B5EF4-FFF2-40B4-BE49-F238E27FC236}">
                  <a16:creationId xmlns:a16="http://schemas.microsoft.com/office/drawing/2014/main" id="{2212B3A5-BC73-667D-A6C7-3A67CFC5DADC}"/>
                </a:ext>
              </a:extLst>
            </p:cNvPr>
            <p:cNvSpPr/>
            <p:nvPr/>
          </p:nvSpPr>
          <p:spPr>
            <a:xfrm>
              <a:off x="1620603" y="3934916"/>
              <a:ext cx="713877" cy="7139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chemeClr val="accent5">
                <a:lumMod val="75000"/>
              </a:schemeClr>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54" name="Shape">
              <a:extLst>
                <a:ext uri="{FF2B5EF4-FFF2-40B4-BE49-F238E27FC236}">
                  <a16:creationId xmlns:a16="http://schemas.microsoft.com/office/drawing/2014/main" id="{562940E9-1F80-CDA9-F134-0B8C4C509192}"/>
                </a:ext>
              </a:extLst>
            </p:cNvPr>
            <p:cNvSpPr/>
            <p:nvPr/>
          </p:nvSpPr>
          <p:spPr>
            <a:xfrm>
              <a:off x="1706067" y="4040490"/>
              <a:ext cx="628464" cy="607399"/>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06985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55" name="Shape">
              <a:extLst>
                <a:ext uri="{FF2B5EF4-FFF2-40B4-BE49-F238E27FC236}">
                  <a16:creationId xmlns:a16="http://schemas.microsoft.com/office/drawing/2014/main" id="{1FF0A339-655C-F02F-CCD8-1B5B66C7F9AE}"/>
                </a:ext>
              </a:extLst>
            </p:cNvPr>
            <p:cNvSpPr/>
            <p:nvPr/>
          </p:nvSpPr>
          <p:spPr>
            <a:xfrm>
              <a:off x="2686391" y="2004432"/>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56" name="Shape">
              <a:extLst>
                <a:ext uri="{FF2B5EF4-FFF2-40B4-BE49-F238E27FC236}">
                  <a16:creationId xmlns:a16="http://schemas.microsoft.com/office/drawing/2014/main" id="{5E96C63B-5102-617C-4AE4-AA69BB84102F}"/>
                </a:ext>
              </a:extLst>
            </p:cNvPr>
            <p:cNvSpPr/>
            <p:nvPr/>
          </p:nvSpPr>
          <p:spPr>
            <a:xfrm>
              <a:off x="2686391" y="2974702"/>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57" name="Shape">
              <a:extLst>
                <a:ext uri="{FF2B5EF4-FFF2-40B4-BE49-F238E27FC236}">
                  <a16:creationId xmlns:a16="http://schemas.microsoft.com/office/drawing/2014/main" id="{B1B0D356-6BE8-3A42-2CAF-8D3D89768189}"/>
                </a:ext>
              </a:extLst>
            </p:cNvPr>
            <p:cNvSpPr/>
            <p:nvPr/>
          </p:nvSpPr>
          <p:spPr>
            <a:xfrm>
              <a:off x="2686391" y="3949999"/>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58" name="Shape">
              <a:extLst>
                <a:ext uri="{FF2B5EF4-FFF2-40B4-BE49-F238E27FC236}">
                  <a16:creationId xmlns:a16="http://schemas.microsoft.com/office/drawing/2014/main" id="{65DBBBE2-31F7-6B52-421A-95FE1DD2BB33}"/>
                </a:ext>
              </a:extLst>
            </p:cNvPr>
            <p:cNvSpPr/>
            <p:nvPr/>
          </p:nvSpPr>
          <p:spPr>
            <a:xfrm>
              <a:off x="962025" y="1999405"/>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353" y="5591"/>
                  </a:moveTo>
                  <a:lnTo>
                    <a:pt x="7963" y="18392"/>
                  </a:lnTo>
                  <a:cubicBezTo>
                    <a:pt x="9093" y="20289"/>
                    <a:pt x="12747" y="21600"/>
                    <a:pt x="16909" y="21600"/>
                  </a:cubicBezTo>
                  <a:lnTo>
                    <a:pt x="20284" y="21600"/>
                  </a:lnTo>
                  <a:lnTo>
                    <a:pt x="20284" y="0"/>
                  </a:lnTo>
                  <a:lnTo>
                    <a:pt x="9296" y="0"/>
                  </a:lnTo>
                  <a:cubicBezTo>
                    <a:pt x="3139" y="0"/>
                    <a:pt x="-1316" y="2784"/>
                    <a:pt x="353" y="5591"/>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59" name="Shape">
              <a:extLst>
                <a:ext uri="{FF2B5EF4-FFF2-40B4-BE49-F238E27FC236}">
                  <a16:creationId xmlns:a16="http://schemas.microsoft.com/office/drawing/2014/main" id="{B1729ED5-354E-4D4F-258A-F21351367BB5}"/>
                </a:ext>
              </a:extLst>
            </p:cNvPr>
            <p:cNvSpPr/>
            <p:nvPr/>
          </p:nvSpPr>
          <p:spPr>
            <a:xfrm>
              <a:off x="962025" y="2974702"/>
              <a:ext cx="306066" cy="688489"/>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60" name="Shape">
              <a:extLst>
                <a:ext uri="{FF2B5EF4-FFF2-40B4-BE49-F238E27FC236}">
                  <a16:creationId xmlns:a16="http://schemas.microsoft.com/office/drawing/2014/main" id="{32A6F593-E66E-7BD9-C7DF-4DF72E17794D}"/>
                </a:ext>
              </a:extLst>
            </p:cNvPr>
            <p:cNvSpPr/>
            <p:nvPr/>
          </p:nvSpPr>
          <p:spPr>
            <a:xfrm>
              <a:off x="962025" y="3949998"/>
              <a:ext cx="306066" cy="688490"/>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grpSp>
      <p:sp>
        <p:nvSpPr>
          <p:cNvPr id="67" name="Rectangle 66">
            <a:extLst>
              <a:ext uri="{FF2B5EF4-FFF2-40B4-BE49-F238E27FC236}">
                <a16:creationId xmlns:a16="http://schemas.microsoft.com/office/drawing/2014/main" id="{00BE2AF8-F687-C037-C34B-FE55BEF9DE56}"/>
              </a:ext>
            </a:extLst>
          </p:cNvPr>
          <p:cNvSpPr/>
          <p:nvPr/>
        </p:nvSpPr>
        <p:spPr>
          <a:xfrm>
            <a:off x="519743" y="1493463"/>
            <a:ext cx="1944427" cy="3594281"/>
          </a:xfrm>
          <a:prstGeom prst="rect">
            <a:avLst/>
          </a:prstGeom>
          <a:solidFill>
            <a:schemeClr val="bg1"/>
          </a:solidFill>
          <a:ln>
            <a:noFill/>
          </a:ln>
          <a:effectLst>
            <a:outerShdw dist="38100" dir="16200000" rotWithShape="0">
              <a:srgbClr val="06985B"/>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180000" tIns="144000" rIns="180000" bIns="144000" numCol="1" spcCol="360000" rtlCol="0" anchor="t">
            <a:spAutoFit/>
          </a:bodyPr>
          <a:lstStyle/>
          <a:p>
            <a:pPr marL="171450" indent="-171450">
              <a:lnSpc>
                <a:spcPct val="110000"/>
              </a:lnSpc>
              <a:spcAft>
                <a:spcPts val="600"/>
              </a:spcAft>
              <a:buClr>
                <a:srgbClr val="06985B"/>
              </a:buClr>
              <a:buFont typeface="Arial" panose="020B0604020202020204" pitchFamily="34" charset="0"/>
              <a:buChar char="●"/>
            </a:pPr>
            <a:r>
              <a:rPr lang="en-GB" sz="800" dirty="0">
                <a:solidFill>
                  <a:schemeClr val="tx2"/>
                </a:solidFill>
              </a:rPr>
              <a:t>Repeal the Strikes (Minimum Service Levels ) Act 2023</a:t>
            </a:r>
            <a:r>
              <a:rPr lang="en-GB" sz="800" dirty="0">
                <a:solidFill>
                  <a:schemeClr val="accent2"/>
                </a:solidFill>
              </a:rPr>
              <a:t> </a:t>
            </a:r>
          </a:p>
          <a:p>
            <a:pPr marL="171450" indent="-171450">
              <a:lnSpc>
                <a:spcPct val="110000"/>
              </a:lnSpc>
              <a:spcAft>
                <a:spcPts val="600"/>
              </a:spcAft>
              <a:buClr>
                <a:srgbClr val="06985B"/>
              </a:buClr>
              <a:buFont typeface="Arial" panose="020B0604020202020204" pitchFamily="34" charset="0"/>
              <a:buChar char="●"/>
            </a:pPr>
            <a:r>
              <a:rPr lang="en-GB" sz="800" dirty="0">
                <a:solidFill>
                  <a:schemeClr val="tx2"/>
                </a:solidFill>
              </a:rPr>
              <a:t>Repeal the majority of the Trade Union Act 2016</a:t>
            </a:r>
          </a:p>
          <a:p>
            <a:pPr marL="171450" indent="-171450">
              <a:lnSpc>
                <a:spcPct val="110000"/>
              </a:lnSpc>
              <a:spcAft>
                <a:spcPts val="600"/>
              </a:spcAft>
              <a:buClr>
                <a:srgbClr val="06985B"/>
              </a:buClr>
              <a:buFont typeface="Arial" panose="020B0604020202020204" pitchFamily="34" charset="0"/>
              <a:buChar char="●"/>
            </a:pPr>
            <a:r>
              <a:rPr lang="en-GB" sz="800" dirty="0">
                <a:solidFill>
                  <a:schemeClr val="tx2"/>
                </a:solidFill>
              </a:rPr>
              <a:t>Remove 10-year ballot requirement for TU political funds</a:t>
            </a:r>
          </a:p>
          <a:p>
            <a:pPr marL="171450" indent="-171450">
              <a:lnSpc>
                <a:spcPct val="110000"/>
              </a:lnSpc>
              <a:spcAft>
                <a:spcPts val="600"/>
              </a:spcAft>
              <a:buClr>
                <a:srgbClr val="06985B"/>
              </a:buClr>
              <a:buFont typeface="Arial" panose="020B0604020202020204" pitchFamily="34" charset="0"/>
              <a:buChar char="●"/>
            </a:pPr>
            <a:r>
              <a:rPr lang="en-GB" sz="800" dirty="0">
                <a:solidFill>
                  <a:schemeClr val="tx2"/>
                </a:solidFill>
              </a:rPr>
              <a:t>Simplify industrial action notices and industrial action ballot notices</a:t>
            </a:r>
            <a:endParaRPr lang="en-GB" sz="800" dirty="0">
              <a:solidFill>
                <a:schemeClr val="accent2"/>
              </a:solidFill>
            </a:endParaRPr>
          </a:p>
          <a:p>
            <a:pPr marL="171450" indent="-171450">
              <a:lnSpc>
                <a:spcPct val="110000"/>
              </a:lnSpc>
              <a:spcAft>
                <a:spcPts val="600"/>
              </a:spcAft>
              <a:buClr>
                <a:srgbClr val="06985B"/>
              </a:buClr>
              <a:buFont typeface="Arial" panose="020B0604020202020204" pitchFamily="34" charset="0"/>
              <a:buChar char="●"/>
            </a:pPr>
            <a:r>
              <a:rPr lang="en-GB" sz="800" dirty="0">
                <a:solidFill>
                  <a:schemeClr val="tx2"/>
                </a:solidFill>
              </a:rPr>
              <a:t>Protections against dismissal for taking industrial action</a:t>
            </a:r>
          </a:p>
          <a:p>
            <a:pPr>
              <a:lnSpc>
                <a:spcPct val="110000"/>
              </a:lnSpc>
              <a:spcAft>
                <a:spcPts val="600"/>
              </a:spcAft>
              <a:buClr>
                <a:srgbClr val="06985B"/>
              </a:buClr>
            </a:pPr>
            <a:r>
              <a:rPr lang="en-GB" sz="850" b="1" dirty="0">
                <a:solidFill>
                  <a:schemeClr val="accent4"/>
                </a:solidFill>
              </a:rPr>
              <a:t>TIMING TBC</a:t>
            </a:r>
          </a:p>
          <a:p>
            <a:pPr marL="171450" indent="-171450">
              <a:lnSpc>
                <a:spcPct val="110000"/>
              </a:lnSpc>
              <a:spcAft>
                <a:spcPts val="600"/>
              </a:spcAft>
              <a:buClr>
                <a:schemeClr val="accent4"/>
              </a:buClr>
              <a:buFont typeface="Arial" panose="020B0604020202020204" pitchFamily="34" charset="0"/>
              <a:buChar char="●"/>
            </a:pPr>
            <a:r>
              <a:rPr lang="en-GB" sz="800" dirty="0">
                <a:solidFill>
                  <a:schemeClr val="tx2"/>
                </a:solidFill>
              </a:rPr>
              <a:t>Ban on confidentiality clauses/NDAs that seek to prevent allegations or disclosures of information relating to work-related harassment or discrimination </a:t>
            </a:r>
            <a:r>
              <a:rPr lang="en-GB" sz="800" b="1" i="1" dirty="0">
                <a:solidFill>
                  <a:schemeClr val="tx2"/>
                </a:solidFill>
              </a:rPr>
              <a:t>(proposed Government amendment on 7 July 2025)</a:t>
            </a:r>
          </a:p>
        </p:txBody>
      </p:sp>
      <p:sp>
        <p:nvSpPr>
          <p:cNvPr id="70" name="Rectangle 69">
            <a:extLst>
              <a:ext uri="{FF2B5EF4-FFF2-40B4-BE49-F238E27FC236}">
                <a16:creationId xmlns:a16="http://schemas.microsoft.com/office/drawing/2014/main" id="{284DFBD6-B38A-6676-FCDF-1D1CC5F248B5}"/>
              </a:ext>
            </a:extLst>
          </p:cNvPr>
          <p:cNvSpPr/>
          <p:nvPr/>
        </p:nvSpPr>
        <p:spPr>
          <a:xfrm>
            <a:off x="969368" y="923409"/>
            <a:ext cx="1813520" cy="5252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GB" sz="1100" b="1" cap="all" dirty="0">
                <a:solidFill>
                  <a:srgbClr val="06985B"/>
                </a:solidFill>
              </a:rPr>
              <a:t>Short-term</a:t>
            </a:r>
            <a:r>
              <a:rPr lang="en-GB" sz="1100" b="1" cap="all" dirty="0">
                <a:solidFill>
                  <a:schemeClr val="tx2"/>
                </a:solidFill>
              </a:rPr>
              <a:t> </a:t>
            </a:r>
            <a:br>
              <a:rPr lang="en-GB" sz="1100" b="1" cap="all" dirty="0">
                <a:solidFill>
                  <a:schemeClr val="tx2"/>
                </a:solidFill>
              </a:rPr>
            </a:br>
            <a:r>
              <a:rPr lang="en-GB" sz="1100" b="1" cap="all" dirty="0">
                <a:solidFill>
                  <a:schemeClr val="tx2"/>
                </a:solidFill>
              </a:rPr>
              <a:t>(AUTUMN 2025: ON OR AFTER ROYAL ASSENT)</a:t>
            </a:r>
          </a:p>
        </p:txBody>
      </p:sp>
      <p:sp>
        <p:nvSpPr>
          <p:cNvPr id="23" name="Rectangle 22">
            <a:extLst>
              <a:ext uri="{FF2B5EF4-FFF2-40B4-BE49-F238E27FC236}">
                <a16:creationId xmlns:a16="http://schemas.microsoft.com/office/drawing/2014/main" id="{22C354E8-08E5-1ACF-189E-76ABC66DFBD7}"/>
              </a:ext>
            </a:extLst>
          </p:cNvPr>
          <p:cNvSpPr/>
          <p:nvPr/>
        </p:nvSpPr>
        <p:spPr>
          <a:xfrm>
            <a:off x="509740" y="5138974"/>
            <a:ext cx="1944426" cy="528556"/>
          </a:xfrm>
          <a:prstGeom prst="rect">
            <a:avLst/>
          </a:prstGeom>
          <a:solidFill>
            <a:srgbClr val="DAF7FE"/>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612000" rtlCol="0" anchor="ctr"/>
          <a:lstStyle/>
          <a:p>
            <a:r>
              <a:rPr lang="en-GB" sz="800" b="1" dirty="0">
                <a:solidFill>
                  <a:schemeClr val="tx2"/>
                </a:solidFill>
              </a:rPr>
              <a:t>Expected in the draft Equality (Race and Disability) Bill (TBC)</a:t>
            </a:r>
            <a:endParaRPr lang="en-GB" sz="800" b="1" i="1" dirty="0">
              <a:solidFill>
                <a:schemeClr val="tx2"/>
              </a:solidFill>
            </a:endParaRPr>
          </a:p>
        </p:txBody>
      </p:sp>
      <p:sp>
        <p:nvSpPr>
          <p:cNvPr id="64" name="Isosceles Triangle 63">
            <a:extLst>
              <a:ext uri="{FF2B5EF4-FFF2-40B4-BE49-F238E27FC236}">
                <a16:creationId xmlns:a16="http://schemas.microsoft.com/office/drawing/2014/main" id="{C73BB655-1E43-272D-3AC0-ECE1C2390E3A}"/>
              </a:ext>
            </a:extLst>
          </p:cNvPr>
          <p:cNvSpPr/>
          <p:nvPr/>
        </p:nvSpPr>
        <p:spPr>
          <a:xfrm>
            <a:off x="693537" y="5188326"/>
            <a:ext cx="348958" cy="269786"/>
          </a:xfrm>
          <a:prstGeom prst="triangle">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23F0A5D4-815C-A8BB-AA6A-836F19D3D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556" y="404039"/>
            <a:ext cx="1423805" cy="416571"/>
          </a:xfrm>
          <a:prstGeom prst="rect">
            <a:avLst/>
          </a:prstGeom>
        </p:spPr>
      </p:pic>
      <p:sp>
        <p:nvSpPr>
          <p:cNvPr id="73" name="TextBox 72">
            <a:extLst>
              <a:ext uri="{FF2B5EF4-FFF2-40B4-BE49-F238E27FC236}">
                <a16:creationId xmlns:a16="http://schemas.microsoft.com/office/drawing/2014/main" id="{3D77DCB7-FECD-D94B-AF86-006A8D194E78}"/>
              </a:ext>
            </a:extLst>
          </p:cNvPr>
          <p:cNvSpPr txBox="1"/>
          <p:nvPr/>
        </p:nvSpPr>
        <p:spPr>
          <a:xfrm>
            <a:off x="519743" y="5740661"/>
            <a:ext cx="1944427" cy="1724326"/>
          </a:xfrm>
          <a:prstGeom prst="rect">
            <a:avLst/>
          </a:prstGeom>
          <a:solidFill>
            <a:srgbClr val="EFF9FF"/>
          </a:solidFill>
        </p:spPr>
        <p:txBody>
          <a:bodyPr wrap="square" rtlCol="0">
            <a:spAutoFit/>
          </a:bodyPr>
          <a:lstStyle/>
          <a:p>
            <a:pPr marL="171450" indent="-171450">
              <a:lnSpc>
                <a:spcPct val="110000"/>
              </a:lnSpc>
              <a:spcAft>
                <a:spcPts val="600"/>
              </a:spcAft>
              <a:buClr>
                <a:schemeClr val="accent4"/>
              </a:buClr>
              <a:buFont typeface="Arial" panose="020B0604020202020204" pitchFamily="34" charset="0"/>
              <a:buChar char="▲"/>
            </a:pPr>
            <a:r>
              <a:rPr lang="en-GB" sz="800" dirty="0">
                <a:solidFill>
                  <a:schemeClr val="tx2"/>
                </a:solidFill>
              </a:rPr>
              <a:t>Full right to equal pay for ethnic minorities and disabled people</a:t>
            </a:r>
          </a:p>
          <a:p>
            <a:pPr marL="171450" indent="-171450">
              <a:lnSpc>
                <a:spcPct val="110000"/>
              </a:lnSpc>
              <a:spcAft>
                <a:spcPts val="600"/>
              </a:spcAft>
              <a:buClr>
                <a:schemeClr val="accent4"/>
              </a:buClr>
              <a:buFont typeface="Arial" panose="020B0604020202020204" pitchFamily="34" charset="0"/>
              <a:buChar char="▲"/>
            </a:pPr>
            <a:r>
              <a:rPr lang="en-GB" sz="800" dirty="0">
                <a:solidFill>
                  <a:schemeClr val="tx2"/>
                </a:solidFill>
              </a:rPr>
              <a:t>Mandate ethnicity and disability pay gap reporting for employers with 250+ employees </a:t>
            </a:r>
          </a:p>
          <a:p>
            <a:pPr marL="171450" indent="-171450">
              <a:lnSpc>
                <a:spcPct val="110000"/>
              </a:lnSpc>
              <a:spcAft>
                <a:spcPts val="600"/>
              </a:spcAft>
              <a:buClr>
                <a:schemeClr val="accent4"/>
              </a:buClr>
              <a:buFont typeface="Arial" panose="020B0604020202020204" pitchFamily="34" charset="0"/>
              <a:buChar char="▲"/>
            </a:pPr>
            <a:r>
              <a:rPr lang="en-GB" sz="800" dirty="0">
                <a:solidFill>
                  <a:schemeClr val="tx2"/>
                </a:solidFill>
              </a:rPr>
              <a:t>New regulatory and enforcement unit for equal pay (with trade union involvement)</a:t>
            </a:r>
          </a:p>
          <a:p>
            <a:pPr marL="171450" indent="-171450">
              <a:lnSpc>
                <a:spcPct val="110000"/>
              </a:lnSpc>
              <a:spcAft>
                <a:spcPts val="600"/>
              </a:spcAft>
              <a:buClr>
                <a:schemeClr val="accent4"/>
              </a:buClr>
              <a:buFont typeface="Arial" panose="020B0604020202020204" pitchFamily="34" charset="0"/>
              <a:buChar char="▲"/>
            </a:pPr>
            <a:r>
              <a:rPr lang="en-GB" sz="800" dirty="0">
                <a:solidFill>
                  <a:schemeClr val="tx2"/>
                </a:solidFill>
              </a:rPr>
              <a:t>Ensure outsourcing not used to avoid paying equal pay</a:t>
            </a:r>
          </a:p>
        </p:txBody>
      </p:sp>
      <p:grpSp>
        <p:nvGrpSpPr>
          <p:cNvPr id="3" name="Group 2">
            <a:extLst>
              <a:ext uri="{FF2B5EF4-FFF2-40B4-BE49-F238E27FC236}">
                <a16:creationId xmlns:a16="http://schemas.microsoft.com/office/drawing/2014/main" id="{EBC17ADB-8054-8142-0235-48C396E144F9}"/>
              </a:ext>
            </a:extLst>
          </p:cNvPr>
          <p:cNvGrpSpPr/>
          <p:nvPr/>
        </p:nvGrpSpPr>
        <p:grpSpPr>
          <a:xfrm>
            <a:off x="6377754" y="903407"/>
            <a:ext cx="273871" cy="450203"/>
            <a:chOff x="962025" y="1667602"/>
            <a:chExt cx="2030432" cy="3337729"/>
          </a:xfrm>
        </p:grpSpPr>
        <p:sp>
          <p:nvSpPr>
            <p:cNvPr id="24" name="Shape">
              <a:extLst>
                <a:ext uri="{FF2B5EF4-FFF2-40B4-BE49-F238E27FC236}">
                  <a16:creationId xmlns:a16="http://schemas.microsoft.com/office/drawing/2014/main" id="{9A7747FA-6EE7-59F5-CA03-F3CD95B97533}"/>
                </a:ext>
              </a:extLst>
            </p:cNvPr>
            <p:cNvSpPr/>
            <p:nvPr/>
          </p:nvSpPr>
          <p:spPr>
            <a:xfrm>
              <a:off x="1313937" y="1667602"/>
              <a:ext cx="1331684" cy="3337729"/>
            </a:xfrm>
            <a:custGeom>
              <a:avLst/>
              <a:gdLst/>
              <a:ahLst/>
              <a:cxnLst>
                <a:cxn ang="0">
                  <a:pos x="wd2" y="hd2"/>
                </a:cxn>
                <a:cxn ang="5400000">
                  <a:pos x="wd2" y="hd2"/>
                </a:cxn>
                <a:cxn ang="10800000">
                  <a:pos x="wd2" y="hd2"/>
                </a:cxn>
                <a:cxn ang="16200000">
                  <a:pos x="wd2" y="hd2"/>
                </a:cxn>
              </a:cxnLst>
              <a:rect l="0" t="0" r="r" b="b"/>
              <a:pathLst>
                <a:path w="21600" h="21600" extrusionOk="0">
                  <a:moveTo>
                    <a:pt x="21600" y="19426"/>
                  </a:moveTo>
                  <a:cubicBezTo>
                    <a:pt x="21600" y="20627"/>
                    <a:pt x="19340" y="21600"/>
                    <a:pt x="16552" y="21600"/>
                  </a:cubicBezTo>
                  <a:lnTo>
                    <a:pt x="5048" y="21600"/>
                  </a:lnTo>
                  <a:cubicBezTo>
                    <a:pt x="2260" y="21600"/>
                    <a:pt x="0" y="20627"/>
                    <a:pt x="0" y="19426"/>
                  </a:cubicBezTo>
                  <a:lnTo>
                    <a:pt x="0" y="2174"/>
                  </a:lnTo>
                  <a:cubicBezTo>
                    <a:pt x="0" y="973"/>
                    <a:pt x="2260" y="0"/>
                    <a:pt x="5048" y="0"/>
                  </a:cubicBezTo>
                  <a:lnTo>
                    <a:pt x="16552" y="0"/>
                  </a:lnTo>
                  <a:cubicBezTo>
                    <a:pt x="19340" y="0"/>
                    <a:pt x="21600" y="973"/>
                    <a:pt x="21600" y="2174"/>
                  </a:cubicBezTo>
                  <a:lnTo>
                    <a:pt x="21600" y="19426"/>
                  </a:ln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2" name="Circle">
              <a:extLst>
                <a:ext uri="{FF2B5EF4-FFF2-40B4-BE49-F238E27FC236}">
                  <a16:creationId xmlns:a16="http://schemas.microsoft.com/office/drawing/2014/main" id="{4402F59F-4288-A41B-54C9-29BA5209F0BD}"/>
                </a:ext>
              </a:extLst>
            </p:cNvPr>
            <p:cNvSpPr/>
            <p:nvPr/>
          </p:nvSpPr>
          <p:spPr>
            <a:xfrm>
              <a:off x="1575356" y="1944104"/>
              <a:ext cx="805870" cy="805869"/>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61" name="Circle">
              <a:extLst>
                <a:ext uri="{FF2B5EF4-FFF2-40B4-BE49-F238E27FC236}">
                  <a16:creationId xmlns:a16="http://schemas.microsoft.com/office/drawing/2014/main" id="{8BDD842B-4370-38A9-C9BB-14B44BAB37CA}"/>
                </a:ext>
              </a:extLst>
            </p:cNvPr>
            <p:cNvSpPr/>
            <p:nvPr/>
          </p:nvSpPr>
          <p:spPr>
            <a:xfrm>
              <a:off x="1575357" y="2914374"/>
              <a:ext cx="805870" cy="805870"/>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62" name="Circle">
              <a:extLst>
                <a:ext uri="{FF2B5EF4-FFF2-40B4-BE49-F238E27FC236}">
                  <a16:creationId xmlns:a16="http://schemas.microsoft.com/office/drawing/2014/main" id="{635D4232-393A-B904-4489-317DF52D81B0}"/>
                </a:ext>
              </a:extLst>
            </p:cNvPr>
            <p:cNvSpPr/>
            <p:nvPr/>
          </p:nvSpPr>
          <p:spPr>
            <a:xfrm>
              <a:off x="1575357" y="3889671"/>
              <a:ext cx="805870" cy="805870"/>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71" name="Shape">
              <a:extLst>
                <a:ext uri="{FF2B5EF4-FFF2-40B4-BE49-F238E27FC236}">
                  <a16:creationId xmlns:a16="http://schemas.microsoft.com/office/drawing/2014/main" id="{88A81599-A822-DADA-A281-B0E4F29B692F}"/>
                </a:ext>
              </a:extLst>
            </p:cNvPr>
            <p:cNvSpPr/>
            <p:nvPr/>
          </p:nvSpPr>
          <p:spPr>
            <a:xfrm>
              <a:off x="1620603" y="1989350"/>
              <a:ext cx="713925" cy="713940"/>
            </a:xfrm>
            <a:custGeom>
              <a:avLst/>
              <a:gdLst/>
              <a:ahLst/>
              <a:cxnLst>
                <a:cxn ang="0">
                  <a:pos x="wd2" y="hd2"/>
                </a:cxn>
                <a:cxn ang="5400000">
                  <a:pos x="wd2" y="hd2"/>
                </a:cxn>
                <a:cxn ang="10800000">
                  <a:pos x="wd2" y="hd2"/>
                </a:cxn>
                <a:cxn ang="16200000">
                  <a:pos x="wd2" y="hd2"/>
                </a:cxn>
              </a:cxnLst>
              <a:rect l="0" t="0" r="r" b="b"/>
              <a:pathLst>
                <a:path w="20390" h="19875" extrusionOk="0">
                  <a:moveTo>
                    <a:pt x="19847" y="13222"/>
                  </a:moveTo>
                  <a:cubicBezTo>
                    <a:pt x="18871" y="16173"/>
                    <a:pt x="16446" y="18486"/>
                    <a:pt x="13405" y="19396"/>
                  </a:cubicBezTo>
                  <a:cubicBezTo>
                    <a:pt x="9678" y="20511"/>
                    <a:pt x="6114" y="19596"/>
                    <a:pt x="3601" y="17517"/>
                  </a:cubicBezTo>
                  <a:cubicBezTo>
                    <a:pt x="3461" y="17401"/>
                    <a:pt x="3326" y="17282"/>
                    <a:pt x="3192" y="17159"/>
                  </a:cubicBezTo>
                  <a:cubicBezTo>
                    <a:pt x="499" y="14681"/>
                    <a:pt x="-805" y="10784"/>
                    <a:pt x="526" y="6696"/>
                  </a:cubicBezTo>
                  <a:cubicBezTo>
                    <a:pt x="1469" y="3797"/>
                    <a:pt x="3807" y="1487"/>
                    <a:pt x="6773" y="543"/>
                  </a:cubicBezTo>
                  <a:cubicBezTo>
                    <a:pt x="11900" y="-1089"/>
                    <a:pt x="16743" y="1125"/>
                    <a:pt x="19022" y="4967"/>
                  </a:cubicBezTo>
                  <a:cubicBezTo>
                    <a:pt x="19091" y="5084"/>
                    <a:pt x="19160" y="5203"/>
                    <a:pt x="19223" y="5324"/>
                  </a:cubicBezTo>
                  <a:cubicBezTo>
                    <a:pt x="20445" y="7581"/>
                    <a:pt x="20795" y="10360"/>
                    <a:pt x="19847" y="13222"/>
                  </a:cubicBezTo>
                  <a:close/>
                </a:path>
              </a:pathLst>
            </a:custGeom>
            <a:solidFill>
              <a:schemeClr val="accent1">
                <a:lumMod val="75000"/>
              </a:schemeClr>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72" name="Shape">
              <a:extLst>
                <a:ext uri="{FF2B5EF4-FFF2-40B4-BE49-F238E27FC236}">
                  <a16:creationId xmlns:a16="http://schemas.microsoft.com/office/drawing/2014/main" id="{C80E0E0A-D98C-E916-199F-D2D98EBC3E60}"/>
                </a:ext>
              </a:extLst>
            </p:cNvPr>
            <p:cNvSpPr/>
            <p:nvPr/>
          </p:nvSpPr>
          <p:spPr>
            <a:xfrm>
              <a:off x="1706067" y="2094923"/>
              <a:ext cx="628464" cy="607399"/>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75" name="Shape">
              <a:extLst>
                <a:ext uri="{FF2B5EF4-FFF2-40B4-BE49-F238E27FC236}">
                  <a16:creationId xmlns:a16="http://schemas.microsoft.com/office/drawing/2014/main" id="{93761557-0462-B6F1-E1C0-772ABA5DC872}"/>
                </a:ext>
              </a:extLst>
            </p:cNvPr>
            <p:cNvSpPr/>
            <p:nvPr/>
          </p:nvSpPr>
          <p:spPr>
            <a:xfrm>
              <a:off x="1620603" y="2964647"/>
              <a:ext cx="713877" cy="7139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77" name="Shape">
              <a:extLst>
                <a:ext uri="{FF2B5EF4-FFF2-40B4-BE49-F238E27FC236}">
                  <a16:creationId xmlns:a16="http://schemas.microsoft.com/office/drawing/2014/main" id="{645F96D6-58F7-A46C-8D60-35AAE633F868}"/>
                </a:ext>
              </a:extLst>
            </p:cNvPr>
            <p:cNvSpPr/>
            <p:nvPr/>
          </p:nvSpPr>
          <p:spPr>
            <a:xfrm>
              <a:off x="1706069" y="2095884"/>
              <a:ext cx="628463" cy="607400"/>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FF0000"/>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78" name="Shape">
              <a:extLst>
                <a:ext uri="{FF2B5EF4-FFF2-40B4-BE49-F238E27FC236}">
                  <a16:creationId xmlns:a16="http://schemas.microsoft.com/office/drawing/2014/main" id="{CA61996B-AB57-DB54-DA7B-105D47B3F50B}"/>
                </a:ext>
              </a:extLst>
            </p:cNvPr>
            <p:cNvSpPr/>
            <p:nvPr/>
          </p:nvSpPr>
          <p:spPr>
            <a:xfrm>
              <a:off x="1620603" y="3934916"/>
              <a:ext cx="713877" cy="7139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chemeClr val="accent1">
                <a:lumMod val="75000"/>
              </a:schemeClr>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79" name="Shape">
              <a:extLst>
                <a:ext uri="{FF2B5EF4-FFF2-40B4-BE49-F238E27FC236}">
                  <a16:creationId xmlns:a16="http://schemas.microsoft.com/office/drawing/2014/main" id="{313DF051-90CC-5D24-2B75-8DBB27CF5183}"/>
                </a:ext>
              </a:extLst>
            </p:cNvPr>
            <p:cNvSpPr/>
            <p:nvPr/>
          </p:nvSpPr>
          <p:spPr>
            <a:xfrm>
              <a:off x="1706067" y="4040490"/>
              <a:ext cx="628464" cy="607399"/>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80" name="Shape">
              <a:extLst>
                <a:ext uri="{FF2B5EF4-FFF2-40B4-BE49-F238E27FC236}">
                  <a16:creationId xmlns:a16="http://schemas.microsoft.com/office/drawing/2014/main" id="{F202DAB0-C76C-2A0C-834F-ECCDC18F69F7}"/>
                </a:ext>
              </a:extLst>
            </p:cNvPr>
            <p:cNvSpPr/>
            <p:nvPr/>
          </p:nvSpPr>
          <p:spPr>
            <a:xfrm>
              <a:off x="2686391" y="2004432"/>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81" name="Shape">
              <a:extLst>
                <a:ext uri="{FF2B5EF4-FFF2-40B4-BE49-F238E27FC236}">
                  <a16:creationId xmlns:a16="http://schemas.microsoft.com/office/drawing/2014/main" id="{6AC9AC6B-58AC-D3E6-8661-5DE557C2149C}"/>
                </a:ext>
              </a:extLst>
            </p:cNvPr>
            <p:cNvSpPr/>
            <p:nvPr/>
          </p:nvSpPr>
          <p:spPr>
            <a:xfrm>
              <a:off x="2686391" y="2974702"/>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82" name="Shape">
              <a:extLst>
                <a:ext uri="{FF2B5EF4-FFF2-40B4-BE49-F238E27FC236}">
                  <a16:creationId xmlns:a16="http://schemas.microsoft.com/office/drawing/2014/main" id="{9D184692-9035-91C8-4AC2-461529549EE8}"/>
                </a:ext>
              </a:extLst>
            </p:cNvPr>
            <p:cNvSpPr/>
            <p:nvPr/>
          </p:nvSpPr>
          <p:spPr>
            <a:xfrm>
              <a:off x="2686391" y="3949999"/>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83" name="Shape">
              <a:extLst>
                <a:ext uri="{FF2B5EF4-FFF2-40B4-BE49-F238E27FC236}">
                  <a16:creationId xmlns:a16="http://schemas.microsoft.com/office/drawing/2014/main" id="{B8740CD5-7687-1B93-6650-E08C3E299951}"/>
                </a:ext>
              </a:extLst>
            </p:cNvPr>
            <p:cNvSpPr/>
            <p:nvPr/>
          </p:nvSpPr>
          <p:spPr>
            <a:xfrm>
              <a:off x="962025" y="1999405"/>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353" y="5591"/>
                  </a:moveTo>
                  <a:lnTo>
                    <a:pt x="7963" y="18392"/>
                  </a:lnTo>
                  <a:cubicBezTo>
                    <a:pt x="9093" y="20289"/>
                    <a:pt x="12747" y="21600"/>
                    <a:pt x="16909" y="21600"/>
                  </a:cubicBezTo>
                  <a:lnTo>
                    <a:pt x="20284" y="21600"/>
                  </a:lnTo>
                  <a:lnTo>
                    <a:pt x="20284" y="0"/>
                  </a:lnTo>
                  <a:lnTo>
                    <a:pt x="9296" y="0"/>
                  </a:lnTo>
                  <a:cubicBezTo>
                    <a:pt x="3139" y="0"/>
                    <a:pt x="-1316" y="2784"/>
                    <a:pt x="353" y="5591"/>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84" name="Shape">
              <a:extLst>
                <a:ext uri="{FF2B5EF4-FFF2-40B4-BE49-F238E27FC236}">
                  <a16:creationId xmlns:a16="http://schemas.microsoft.com/office/drawing/2014/main" id="{07D132A2-B6FB-357F-06D1-8FA74E44C1E9}"/>
                </a:ext>
              </a:extLst>
            </p:cNvPr>
            <p:cNvSpPr/>
            <p:nvPr/>
          </p:nvSpPr>
          <p:spPr>
            <a:xfrm>
              <a:off x="962025" y="2974702"/>
              <a:ext cx="306066" cy="688489"/>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85" name="Shape">
              <a:extLst>
                <a:ext uri="{FF2B5EF4-FFF2-40B4-BE49-F238E27FC236}">
                  <a16:creationId xmlns:a16="http://schemas.microsoft.com/office/drawing/2014/main" id="{59021C9E-BEEF-FBB2-BB3A-953836B5E664}"/>
                </a:ext>
              </a:extLst>
            </p:cNvPr>
            <p:cNvSpPr/>
            <p:nvPr/>
          </p:nvSpPr>
          <p:spPr>
            <a:xfrm>
              <a:off x="962025" y="3949998"/>
              <a:ext cx="306066" cy="688490"/>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chemeClr val="accent1"/>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grpSp>
    </p:spTree>
    <p:extLst>
      <p:ext uri="{BB962C8B-B14F-4D97-AF65-F5344CB8AC3E}">
        <p14:creationId xmlns:p14="http://schemas.microsoft.com/office/powerpoint/2010/main" val="30084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323234"/>
      </p:ext>
    </p:extLst>
  </p:cSld>
  <p:clrMapOvr>
    <a:masterClrMapping/>
  </p:clrMapOvr>
</p:sld>
</file>

<file path=ppt/theme/theme1.xml><?xml version="1.0" encoding="utf-8"?>
<a:theme xmlns:a="http://schemas.openxmlformats.org/drawingml/2006/main" name="White Theme">
  <a:themeElements>
    <a:clrScheme name="Custom 3">
      <a:dk1>
        <a:srgbClr val="000000"/>
      </a:dk1>
      <a:lt1>
        <a:srgbClr val="FFFFFF"/>
      </a:lt1>
      <a:dk2>
        <a:srgbClr val="435B76"/>
      </a:dk2>
      <a:lt2>
        <a:srgbClr val="E6E6E6"/>
      </a:lt2>
      <a:accent1>
        <a:srgbClr val="B4B4B4"/>
      </a:accent1>
      <a:accent2>
        <a:srgbClr val="D58001"/>
      </a:accent2>
      <a:accent3>
        <a:srgbClr val="71859A"/>
      </a:accent3>
      <a:accent4>
        <a:srgbClr val="068FB1"/>
      </a:accent4>
      <a:accent5>
        <a:srgbClr val="06985B"/>
      </a:accent5>
      <a:accent6>
        <a:srgbClr val="9F1CBB"/>
      </a:accent6>
      <a:hlink>
        <a:srgbClr val="1C58D3"/>
      </a:hlink>
      <a:folHlink>
        <a:srgbClr val="103C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 Hamburg Singapore - A4.potx" id="{2441B2D3-63B1-4CCC-9789-70D06DB5371A}" vid="{D3FEF8C0-9780-48B5-A734-FEABB184F465}"/>
    </a:ext>
  </a:extLst>
</a:theme>
</file>

<file path=ppt/theme/theme2.xml><?xml version="1.0" encoding="utf-8"?>
<a:theme xmlns:a="http://schemas.openxmlformats.org/drawingml/2006/main" name="Light Silver Theme">
  <a:themeElements>
    <a:clrScheme name="Custom 3">
      <a:dk1>
        <a:srgbClr val="000000"/>
      </a:dk1>
      <a:lt1>
        <a:srgbClr val="FFFFFF"/>
      </a:lt1>
      <a:dk2>
        <a:srgbClr val="435B76"/>
      </a:dk2>
      <a:lt2>
        <a:srgbClr val="E6E6E6"/>
      </a:lt2>
      <a:accent1>
        <a:srgbClr val="B4B4B4"/>
      </a:accent1>
      <a:accent2>
        <a:srgbClr val="D58001"/>
      </a:accent2>
      <a:accent3>
        <a:srgbClr val="71859A"/>
      </a:accent3>
      <a:accent4>
        <a:srgbClr val="068FB1"/>
      </a:accent4>
      <a:accent5>
        <a:srgbClr val="06985B"/>
      </a:accent5>
      <a:accent6>
        <a:srgbClr val="9F1CBB"/>
      </a:accent6>
      <a:hlink>
        <a:srgbClr val="1C58D3"/>
      </a:hlink>
      <a:folHlink>
        <a:srgbClr val="103C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 Hamburg Singapore - A4.potx" id="{2441B2D3-63B1-4CCC-9789-70D06DB5371A}" vid="{4A901471-A416-44CA-868B-EAA50B208C4C}"/>
    </a:ext>
  </a:extLst>
</a:theme>
</file>

<file path=ppt/theme/theme3.xml><?xml version="1.0" encoding="utf-8"?>
<a:theme xmlns:a="http://schemas.openxmlformats.org/drawingml/2006/main" name="Silver Theme">
  <a:themeElements>
    <a:clrScheme name="Custom 3">
      <a:dk1>
        <a:srgbClr val="000000"/>
      </a:dk1>
      <a:lt1>
        <a:srgbClr val="FFFFFF"/>
      </a:lt1>
      <a:dk2>
        <a:srgbClr val="435B76"/>
      </a:dk2>
      <a:lt2>
        <a:srgbClr val="E6E6E6"/>
      </a:lt2>
      <a:accent1>
        <a:srgbClr val="B4B4B4"/>
      </a:accent1>
      <a:accent2>
        <a:srgbClr val="D58001"/>
      </a:accent2>
      <a:accent3>
        <a:srgbClr val="71859A"/>
      </a:accent3>
      <a:accent4>
        <a:srgbClr val="068FB1"/>
      </a:accent4>
      <a:accent5>
        <a:srgbClr val="06985B"/>
      </a:accent5>
      <a:accent6>
        <a:srgbClr val="9F1CBB"/>
      </a:accent6>
      <a:hlink>
        <a:srgbClr val="1C58D3"/>
      </a:hlink>
      <a:folHlink>
        <a:srgbClr val="103C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 Hamburg Singapore - A4.potx" id="{2441B2D3-63B1-4CCC-9789-70D06DB5371A}" vid="{304B7D43-5D70-4F62-8C41-4415FC1C53B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 L I V E ! 1 0 3 0 3 7 3 7 6 . 9 < / d o c u m e n t i d >  
     < s e n d e r i d > A L M O H < / s e n d e r i d >  
     < s e n d e r e m a i l > H E L E N . A L M O N D @ A D D L E S H A W G O D D A R D . C O M < / s e n d e r e m a i l >  
     < l a s t m o d i f i e d > 2 0 2 5 - 0 9 - 1 0 T 1 7 : 4 0 : 5 3 . 0 0 0 0 0 0 0 + 0 1 : 0 0 < / l a s t m o d i f i e d >  
     < d a t a b a s e > L I V E < / d a t a b a s e >  
 < / p r o p e r t i e s > 
</file>

<file path=docProps/app.xml><?xml version="1.0" encoding="utf-8"?>
<Properties xmlns="http://schemas.openxmlformats.org/officeDocument/2006/extended-properties" xmlns:vt="http://schemas.openxmlformats.org/officeDocument/2006/docPropsVTypes">
  <Template>AG Hamburg Singapore - A4</Template>
  <TotalTime>2323</TotalTime>
  <Words>713</Words>
  <Application>Microsoft Office PowerPoint</Application>
  <PresentationFormat>Custom</PresentationFormat>
  <Paragraphs>56</Paragraphs>
  <Slides>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vt:i4>
      </vt:variant>
    </vt:vector>
  </HeadingPairs>
  <TitlesOfParts>
    <vt:vector size="8" baseType="lpstr">
      <vt:lpstr>Arial</vt:lpstr>
      <vt:lpstr>Calibri</vt:lpstr>
      <vt:lpstr>System Font</vt:lpstr>
      <vt:lpstr>White Theme</vt:lpstr>
      <vt:lpstr>Light Silver Theme</vt:lpstr>
      <vt:lpstr>Silver Theme</vt:lpstr>
      <vt:lpstr>Ready, set, Go: ROADMAP FOR THE employment rights bill</vt:lpstr>
      <vt:lpstr>PowerPoint Presentation</vt:lpstr>
    </vt:vector>
  </TitlesOfParts>
  <Company>Addleshaw Goddard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Addleshaw Goddard</dc:creator>
  <cp:keywords>UK; A4; London; Leeds; Manchester; Edinburgh; Glasgow; Aberdeen</cp:keywords>
  <cp:lastModifiedBy>Almond, Helen</cp:lastModifiedBy>
  <cp:revision>75</cp:revision>
  <cp:lastPrinted>2019-11-04T11:13:05Z</cp:lastPrinted>
  <dcterms:created xsi:type="dcterms:W3CDTF">2021-09-23T11:00:58Z</dcterms:created>
  <dcterms:modified xsi:type="dcterms:W3CDTF">2025-09-10T16:40:53Z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tention Period">
    <vt:lpwstr>5y</vt:lpwstr>
  </property>
  <property fmtid="{D5CDD505-2E9C-101B-9397-08002B2CF9AE}" pid="3" name="_AdHocReviewCycleID">
    <vt:i4>1813286431</vt:i4>
  </property>
  <property fmtid="{D5CDD505-2E9C-101B-9397-08002B2CF9AE}" pid="4" name="_NewReviewCycle">
    <vt:lpwstr/>
  </property>
  <property fmtid="{D5CDD505-2E9C-101B-9397-08002B2CF9AE}" pid="5" name="_EmailSubject">
    <vt:lpwstr>Additional materials </vt:lpwstr>
  </property>
  <property fmtid="{D5CDD505-2E9C-101B-9397-08002B2CF9AE}" pid="6" name="_AuthorEmail">
    <vt:lpwstr>Charlotte.Crossland@addleshawgoddard.com</vt:lpwstr>
  </property>
  <property fmtid="{D5CDD505-2E9C-101B-9397-08002B2CF9AE}" pid="7" name="_AuthorEmailDisplayName">
    <vt:lpwstr>Crossland, Charlotte</vt:lpwstr>
  </property>
  <property fmtid="{D5CDD505-2E9C-101B-9397-08002B2CF9AE}" pid="8" name="_PreviousAdHocReviewCycleID">
    <vt:i4>416474338</vt:i4>
  </property>
</Properties>
</file>